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6" r:id="rId6"/>
    <p:sldId id="267" r:id="rId7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FD0517-47D7-4DB6-A335-21DFC9752FFA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</dgm:pt>
    <dgm:pt modelId="{E37EA141-EFEF-4A52-B1A1-C72A9A3C7184}">
      <dgm:prSet phldrT="[Tekst]" custT="1"/>
      <dgm:spPr/>
      <dgm:t>
        <a:bodyPr/>
        <a:lstStyle/>
        <a:p>
          <a:r>
            <a:rPr lang="nl-BE" sz="3300" b="0" dirty="0"/>
            <a:t>T</a:t>
          </a:r>
          <a:r>
            <a:rPr lang="nl-BE" sz="3300" dirty="0"/>
            <a:t>hora</a:t>
          </a:r>
          <a:br>
            <a:rPr lang="nl-BE" sz="3300" dirty="0"/>
          </a:br>
          <a:r>
            <a:rPr lang="nl-BE" sz="2000" dirty="0"/>
            <a:t>(</a:t>
          </a:r>
          <a:r>
            <a:rPr lang="nl-BE" sz="2000" i="1" dirty="0" err="1"/>
            <a:t>tôrah</a:t>
          </a:r>
          <a:r>
            <a:rPr lang="nl-BE" sz="2000" dirty="0"/>
            <a:t>)</a:t>
          </a:r>
        </a:p>
      </dgm:t>
    </dgm:pt>
    <dgm:pt modelId="{17DF2786-EC09-4152-9098-8C16EFFE65C9}" type="parTrans" cxnId="{6F04883F-7B88-4A13-86FF-CB7E9F40FFAF}">
      <dgm:prSet/>
      <dgm:spPr/>
      <dgm:t>
        <a:bodyPr/>
        <a:lstStyle/>
        <a:p>
          <a:endParaRPr lang="nl-BE"/>
        </a:p>
      </dgm:t>
    </dgm:pt>
    <dgm:pt modelId="{B380DCE9-5595-40CC-85AA-718DEFC3DFA2}" type="sibTrans" cxnId="{6F04883F-7B88-4A13-86FF-CB7E9F40FFAF}">
      <dgm:prSet/>
      <dgm:spPr/>
      <dgm:t>
        <a:bodyPr/>
        <a:lstStyle/>
        <a:p>
          <a:endParaRPr lang="nl-BE"/>
        </a:p>
      </dgm:t>
    </dgm:pt>
    <dgm:pt modelId="{3DC677CB-0CEB-465E-B593-2028BDF396EC}">
      <dgm:prSet phldrT="[Tekst]" custT="1"/>
      <dgm:spPr/>
      <dgm:t>
        <a:bodyPr/>
        <a:lstStyle/>
        <a:p>
          <a:r>
            <a:rPr lang="nl-BE" sz="3300" dirty="0"/>
            <a:t>Profeten</a:t>
          </a:r>
          <a:br>
            <a:rPr lang="nl-BE" sz="3300" dirty="0"/>
          </a:br>
          <a:r>
            <a:rPr lang="nl-BE" sz="2000" dirty="0"/>
            <a:t>(</a:t>
          </a:r>
          <a:r>
            <a:rPr lang="nl-BE" sz="2000" i="1" dirty="0" err="1"/>
            <a:t>navîîm</a:t>
          </a:r>
          <a:r>
            <a:rPr lang="nl-BE" sz="2000" dirty="0"/>
            <a:t>)</a:t>
          </a:r>
        </a:p>
      </dgm:t>
    </dgm:pt>
    <dgm:pt modelId="{769B9D27-AE50-4AE7-85CB-47E0142059F3}" type="parTrans" cxnId="{70962D88-61B2-4EB7-8A1B-46088877DF27}">
      <dgm:prSet/>
      <dgm:spPr/>
      <dgm:t>
        <a:bodyPr/>
        <a:lstStyle/>
        <a:p>
          <a:endParaRPr lang="nl-BE"/>
        </a:p>
      </dgm:t>
    </dgm:pt>
    <dgm:pt modelId="{420B9AB5-8649-4991-AE74-3405CB04F0D0}" type="sibTrans" cxnId="{70962D88-61B2-4EB7-8A1B-46088877DF27}">
      <dgm:prSet/>
      <dgm:spPr/>
      <dgm:t>
        <a:bodyPr/>
        <a:lstStyle/>
        <a:p>
          <a:endParaRPr lang="nl-BE"/>
        </a:p>
      </dgm:t>
    </dgm:pt>
    <dgm:pt modelId="{0691CAB4-82D2-4AF1-A6D2-DF580F2B4CF2}">
      <dgm:prSet phldrT="[Tekst]" custT="1"/>
      <dgm:spPr/>
      <dgm:t>
        <a:bodyPr/>
        <a:lstStyle/>
        <a:p>
          <a:r>
            <a:rPr lang="nl-BE" sz="3300" dirty="0"/>
            <a:t>Geschriften</a:t>
          </a:r>
          <a:br>
            <a:rPr lang="nl-BE" sz="3300" dirty="0"/>
          </a:br>
          <a:r>
            <a:rPr lang="nl-BE" sz="2000" dirty="0"/>
            <a:t>(</a:t>
          </a:r>
          <a:r>
            <a:rPr lang="nl-BE" sz="2000" i="1" dirty="0" err="1"/>
            <a:t>chetûvîm</a:t>
          </a:r>
          <a:r>
            <a:rPr lang="nl-BE" sz="2000" dirty="0"/>
            <a:t>)</a:t>
          </a:r>
        </a:p>
      </dgm:t>
    </dgm:pt>
    <dgm:pt modelId="{05C48D65-6B61-4D6B-989A-6C468FB50772}" type="parTrans" cxnId="{3F4F9740-215C-46CC-9A65-00FB89DF4FF1}">
      <dgm:prSet/>
      <dgm:spPr/>
      <dgm:t>
        <a:bodyPr/>
        <a:lstStyle/>
        <a:p>
          <a:endParaRPr lang="nl-BE"/>
        </a:p>
      </dgm:t>
    </dgm:pt>
    <dgm:pt modelId="{4E29C703-79BA-4A49-9098-289A28863EBD}" type="sibTrans" cxnId="{3F4F9740-215C-46CC-9A65-00FB89DF4FF1}">
      <dgm:prSet/>
      <dgm:spPr/>
      <dgm:t>
        <a:bodyPr/>
        <a:lstStyle/>
        <a:p>
          <a:endParaRPr lang="nl-BE"/>
        </a:p>
      </dgm:t>
    </dgm:pt>
    <dgm:pt modelId="{096EA9BC-19AC-4EA5-92DF-11310A5D39AC}" type="pres">
      <dgm:prSet presAssocID="{BFFD0517-47D7-4DB6-A335-21DFC9752FFA}" presName="CompostProcess" presStyleCnt="0">
        <dgm:presLayoutVars>
          <dgm:dir/>
          <dgm:resizeHandles val="exact"/>
        </dgm:presLayoutVars>
      </dgm:prSet>
      <dgm:spPr/>
    </dgm:pt>
    <dgm:pt modelId="{40A5001A-E032-4901-974D-68A0CD17192C}" type="pres">
      <dgm:prSet presAssocID="{BFFD0517-47D7-4DB6-A335-21DFC9752FFA}" presName="arrow" presStyleLbl="bgShp" presStyleIdx="0" presStyleCnt="1"/>
      <dgm:spPr/>
    </dgm:pt>
    <dgm:pt modelId="{E31AD080-1E75-4F15-BD2E-F095CB8B9096}" type="pres">
      <dgm:prSet presAssocID="{BFFD0517-47D7-4DB6-A335-21DFC9752FFA}" presName="linearProcess" presStyleCnt="0"/>
      <dgm:spPr/>
    </dgm:pt>
    <dgm:pt modelId="{B4C2483D-38B1-4F56-8351-391E291C854A}" type="pres">
      <dgm:prSet presAssocID="{E37EA141-EFEF-4A52-B1A1-C72A9A3C7184}" presName="textNode" presStyleLbl="node1" presStyleIdx="0" presStyleCnt="3">
        <dgm:presLayoutVars>
          <dgm:bulletEnabled val="1"/>
        </dgm:presLayoutVars>
      </dgm:prSet>
      <dgm:spPr/>
    </dgm:pt>
    <dgm:pt modelId="{F9EB9FE0-5E79-4271-9137-D80009D499C1}" type="pres">
      <dgm:prSet presAssocID="{B380DCE9-5595-40CC-85AA-718DEFC3DFA2}" presName="sibTrans" presStyleCnt="0"/>
      <dgm:spPr/>
    </dgm:pt>
    <dgm:pt modelId="{96A58DCF-885A-4ADA-90D3-6A828EA12D04}" type="pres">
      <dgm:prSet presAssocID="{3DC677CB-0CEB-465E-B593-2028BDF396EC}" presName="textNode" presStyleLbl="node1" presStyleIdx="1" presStyleCnt="3">
        <dgm:presLayoutVars>
          <dgm:bulletEnabled val="1"/>
        </dgm:presLayoutVars>
      </dgm:prSet>
      <dgm:spPr/>
    </dgm:pt>
    <dgm:pt modelId="{253A2A41-3330-4965-BB5B-319006054E99}" type="pres">
      <dgm:prSet presAssocID="{420B9AB5-8649-4991-AE74-3405CB04F0D0}" presName="sibTrans" presStyleCnt="0"/>
      <dgm:spPr/>
    </dgm:pt>
    <dgm:pt modelId="{F8A3C0D9-3AE6-4FCE-9B27-5E158EEEA652}" type="pres">
      <dgm:prSet presAssocID="{0691CAB4-82D2-4AF1-A6D2-DF580F2B4CF2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6F04883F-7B88-4A13-86FF-CB7E9F40FFAF}" srcId="{BFFD0517-47D7-4DB6-A335-21DFC9752FFA}" destId="{E37EA141-EFEF-4A52-B1A1-C72A9A3C7184}" srcOrd="0" destOrd="0" parTransId="{17DF2786-EC09-4152-9098-8C16EFFE65C9}" sibTransId="{B380DCE9-5595-40CC-85AA-718DEFC3DFA2}"/>
    <dgm:cxn modelId="{3F4F9740-215C-46CC-9A65-00FB89DF4FF1}" srcId="{BFFD0517-47D7-4DB6-A335-21DFC9752FFA}" destId="{0691CAB4-82D2-4AF1-A6D2-DF580F2B4CF2}" srcOrd="2" destOrd="0" parTransId="{05C48D65-6B61-4D6B-989A-6C468FB50772}" sibTransId="{4E29C703-79BA-4A49-9098-289A28863EBD}"/>
    <dgm:cxn modelId="{D1D96E6E-97A7-4B58-B418-3094EB2D7CD4}" type="presOf" srcId="{E37EA141-EFEF-4A52-B1A1-C72A9A3C7184}" destId="{B4C2483D-38B1-4F56-8351-391E291C854A}" srcOrd="0" destOrd="0" presId="urn:microsoft.com/office/officeart/2005/8/layout/hProcess9"/>
    <dgm:cxn modelId="{70962D88-61B2-4EB7-8A1B-46088877DF27}" srcId="{BFFD0517-47D7-4DB6-A335-21DFC9752FFA}" destId="{3DC677CB-0CEB-465E-B593-2028BDF396EC}" srcOrd="1" destOrd="0" parTransId="{769B9D27-AE50-4AE7-85CB-47E0142059F3}" sibTransId="{420B9AB5-8649-4991-AE74-3405CB04F0D0}"/>
    <dgm:cxn modelId="{A76033A3-91B1-4E3B-B70B-E9F1B3426AA9}" type="presOf" srcId="{3DC677CB-0CEB-465E-B593-2028BDF396EC}" destId="{96A58DCF-885A-4ADA-90D3-6A828EA12D04}" srcOrd="0" destOrd="0" presId="urn:microsoft.com/office/officeart/2005/8/layout/hProcess9"/>
    <dgm:cxn modelId="{E3A1DEAD-DC21-459D-ADC9-491E479FBF2D}" type="presOf" srcId="{BFFD0517-47D7-4DB6-A335-21DFC9752FFA}" destId="{096EA9BC-19AC-4EA5-92DF-11310A5D39AC}" srcOrd="0" destOrd="0" presId="urn:microsoft.com/office/officeart/2005/8/layout/hProcess9"/>
    <dgm:cxn modelId="{BBA47AED-3A49-47E7-B36E-FDB76D5C7A76}" type="presOf" srcId="{0691CAB4-82D2-4AF1-A6D2-DF580F2B4CF2}" destId="{F8A3C0D9-3AE6-4FCE-9B27-5E158EEEA652}" srcOrd="0" destOrd="0" presId="urn:microsoft.com/office/officeart/2005/8/layout/hProcess9"/>
    <dgm:cxn modelId="{817C5B90-1FB6-47A7-8058-10335C5597DE}" type="presParOf" srcId="{096EA9BC-19AC-4EA5-92DF-11310A5D39AC}" destId="{40A5001A-E032-4901-974D-68A0CD17192C}" srcOrd="0" destOrd="0" presId="urn:microsoft.com/office/officeart/2005/8/layout/hProcess9"/>
    <dgm:cxn modelId="{0BC1AE60-0503-4EBA-91E2-D06C49CA4C33}" type="presParOf" srcId="{096EA9BC-19AC-4EA5-92DF-11310A5D39AC}" destId="{E31AD080-1E75-4F15-BD2E-F095CB8B9096}" srcOrd="1" destOrd="0" presId="urn:microsoft.com/office/officeart/2005/8/layout/hProcess9"/>
    <dgm:cxn modelId="{BB486BA9-9BF9-49B8-AB90-CA653BE26B7E}" type="presParOf" srcId="{E31AD080-1E75-4F15-BD2E-F095CB8B9096}" destId="{B4C2483D-38B1-4F56-8351-391E291C854A}" srcOrd="0" destOrd="0" presId="urn:microsoft.com/office/officeart/2005/8/layout/hProcess9"/>
    <dgm:cxn modelId="{D1565718-D778-46F2-9B13-1A32A34DA169}" type="presParOf" srcId="{E31AD080-1E75-4F15-BD2E-F095CB8B9096}" destId="{F9EB9FE0-5E79-4271-9137-D80009D499C1}" srcOrd="1" destOrd="0" presId="urn:microsoft.com/office/officeart/2005/8/layout/hProcess9"/>
    <dgm:cxn modelId="{EDC0F5BF-7DC3-4B1A-8830-384C30096A1F}" type="presParOf" srcId="{E31AD080-1E75-4F15-BD2E-F095CB8B9096}" destId="{96A58DCF-885A-4ADA-90D3-6A828EA12D04}" srcOrd="2" destOrd="0" presId="urn:microsoft.com/office/officeart/2005/8/layout/hProcess9"/>
    <dgm:cxn modelId="{A3FDED6D-33C1-4573-966E-D4637A903BCC}" type="presParOf" srcId="{E31AD080-1E75-4F15-BD2E-F095CB8B9096}" destId="{253A2A41-3330-4965-BB5B-319006054E99}" srcOrd="3" destOrd="0" presId="urn:microsoft.com/office/officeart/2005/8/layout/hProcess9"/>
    <dgm:cxn modelId="{5CE23EB1-8D65-4EEE-B5B5-30490BDF9136}" type="presParOf" srcId="{E31AD080-1E75-4F15-BD2E-F095CB8B9096}" destId="{F8A3C0D9-3AE6-4FCE-9B27-5E158EEEA65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D29C8D-0E3A-421E-A7DB-E96B314DF527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nl-BE"/>
        </a:p>
      </dgm:t>
    </dgm:pt>
    <dgm:pt modelId="{2D4CFF2A-4363-49C9-935A-E3CF54A166B1}">
      <dgm:prSet phldrT="[Tekst]"/>
      <dgm:spPr/>
      <dgm:t>
        <a:bodyPr/>
        <a:lstStyle/>
        <a:p>
          <a:r>
            <a:rPr lang="nl-BE" dirty="0"/>
            <a:t>Salomo</a:t>
          </a:r>
        </a:p>
      </dgm:t>
    </dgm:pt>
    <dgm:pt modelId="{0E4D7637-B63D-4D75-83F2-89E006C25D9B}" type="parTrans" cxnId="{A5954912-3AD2-4CEE-AE2B-4F071773A562}">
      <dgm:prSet/>
      <dgm:spPr/>
      <dgm:t>
        <a:bodyPr/>
        <a:lstStyle/>
        <a:p>
          <a:endParaRPr lang="nl-BE"/>
        </a:p>
      </dgm:t>
    </dgm:pt>
    <dgm:pt modelId="{21113EB0-2257-4DB2-834B-DAC9325CE2D3}" type="sibTrans" cxnId="{A5954912-3AD2-4CEE-AE2B-4F071773A562}">
      <dgm:prSet/>
      <dgm:spPr/>
      <dgm:t>
        <a:bodyPr/>
        <a:lstStyle/>
        <a:p>
          <a:endParaRPr lang="nl-BE"/>
        </a:p>
      </dgm:t>
    </dgm:pt>
    <dgm:pt modelId="{69516189-C009-41F1-9109-C1D3DEA951B8}">
      <dgm:prSet phldrT="[Tekst]"/>
      <dgm:spPr/>
      <dgm:t>
        <a:bodyPr/>
        <a:lstStyle/>
        <a:p>
          <a:r>
            <a:rPr lang="nl-BE" dirty="0" err="1"/>
            <a:t>Noordrijk</a:t>
          </a:r>
          <a:endParaRPr lang="nl-BE" dirty="0"/>
        </a:p>
      </dgm:t>
    </dgm:pt>
    <dgm:pt modelId="{3EAEB657-F547-4392-AA96-2B7D42CC24C8}" type="parTrans" cxnId="{D891F840-BDBD-4EED-A0FA-1C142A2CC205}">
      <dgm:prSet/>
      <dgm:spPr/>
      <dgm:t>
        <a:bodyPr/>
        <a:lstStyle/>
        <a:p>
          <a:endParaRPr lang="nl-BE"/>
        </a:p>
      </dgm:t>
    </dgm:pt>
    <dgm:pt modelId="{337730A0-6A2F-4658-89AA-C966BBB1089E}" type="sibTrans" cxnId="{D891F840-BDBD-4EED-A0FA-1C142A2CC205}">
      <dgm:prSet/>
      <dgm:spPr/>
      <dgm:t>
        <a:bodyPr/>
        <a:lstStyle/>
        <a:p>
          <a:endParaRPr lang="nl-BE"/>
        </a:p>
      </dgm:t>
    </dgm:pt>
    <dgm:pt modelId="{2BFD4CA0-00A1-42A7-942E-3AB9FB3F9480}">
      <dgm:prSet phldrT="[Tekst]"/>
      <dgm:spPr/>
      <dgm:t>
        <a:bodyPr/>
        <a:lstStyle/>
        <a:p>
          <a:r>
            <a:rPr lang="nl-BE" dirty="0"/>
            <a:t>Zuidrijk</a:t>
          </a:r>
        </a:p>
      </dgm:t>
    </dgm:pt>
    <dgm:pt modelId="{4529EC28-5AFF-46E3-B967-6C237455CE1F}" type="parTrans" cxnId="{C1826B0A-5673-4A0E-9F2D-DB8215701078}">
      <dgm:prSet/>
      <dgm:spPr/>
      <dgm:t>
        <a:bodyPr/>
        <a:lstStyle/>
        <a:p>
          <a:endParaRPr lang="nl-BE"/>
        </a:p>
      </dgm:t>
    </dgm:pt>
    <dgm:pt modelId="{E78FC03E-8A42-4445-A65E-39202BF871F6}" type="sibTrans" cxnId="{C1826B0A-5673-4A0E-9F2D-DB8215701078}">
      <dgm:prSet/>
      <dgm:spPr/>
      <dgm:t>
        <a:bodyPr/>
        <a:lstStyle/>
        <a:p>
          <a:endParaRPr lang="nl-BE"/>
        </a:p>
      </dgm:t>
    </dgm:pt>
    <dgm:pt modelId="{9C0AD773-F4C3-4FD9-9708-53A7946D8D2C}">
      <dgm:prSet phldrT="[Tekst]"/>
      <dgm:spPr/>
      <dgm:t>
        <a:bodyPr/>
        <a:lstStyle/>
        <a:p>
          <a:r>
            <a:rPr lang="nl-BE" dirty="0"/>
            <a:t>Jesaja</a:t>
          </a:r>
        </a:p>
      </dgm:t>
    </dgm:pt>
    <dgm:pt modelId="{5DB0DC22-1A20-4F75-955A-4A0B6F905A13}" type="parTrans" cxnId="{9270FF07-736F-49E4-A2C3-CA02781EB189}">
      <dgm:prSet/>
      <dgm:spPr/>
      <dgm:t>
        <a:bodyPr/>
        <a:lstStyle/>
        <a:p>
          <a:endParaRPr lang="nl-BE"/>
        </a:p>
      </dgm:t>
    </dgm:pt>
    <dgm:pt modelId="{F95468E5-2B7C-471F-8D02-6F11C0D3C22A}" type="sibTrans" cxnId="{9270FF07-736F-49E4-A2C3-CA02781EB189}">
      <dgm:prSet/>
      <dgm:spPr/>
      <dgm:t>
        <a:bodyPr/>
        <a:lstStyle/>
        <a:p>
          <a:endParaRPr lang="nl-BE"/>
        </a:p>
      </dgm:t>
    </dgm:pt>
    <dgm:pt modelId="{54546625-7830-4572-A5FA-19EA7C62C897}">
      <dgm:prSet phldrT="[Tekst]"/>
      <dgm:spPr/>
      <dgm:t>
        <a:bodyPr/>
        <a:lstStyle/>
        <a:p>
          <a:r>
            <a:rPr lang="nl-BE" dirty="0"/>
            <a:t>Micha</a:t>
          </a:r>
        </a:p>
      </dgm:t>
    </dgm:pt>
    <dgm:pt modelId="{0DC97675-9763-4B2D-A7D9-DD0D51A98F91}" type="parTrans" cxnId="{4563047C-4895-4764-A62C-3184C21AC043}">
      <dgm:prSet/>
      <dgm:spPr/>
      <dgm:t>
        <a:bodyPr/>
        <a:lstStyle/>
        <a:p>
          <a:endParaRPr lang="nl-BE"/>
        </a:p>
      </dgm:t>
    </dgm:pt>
    <dgm:pt modelId="{D83C43A4-E8BC-4F9F-B217-B5EC59BFAC53}" type="sibTrans" cxnId="{4563047C-4895-4764-A62C-3184C21AC043}">
      <dgm:prSet/>
      <dgm:spPr/>
      <dgm:t>
        <a:bodyPr/>
        <a:lstStyle/>
        <a:p>
          <a:endParaRPr lang="nl-BE"/>
        </a:p>
      </dgm:t>
    </dgm:pt>
    <dgm:pt modelId="{3032E2BA-6772-43BE-8C98-3910C986BBCC}">
      <dgm:prSet phldrT="[Tekst]"/>
      <dgm:spPr/>
      <dgm:t>
        <a:bodyPr/>
        <a:lstStyle/>
        <a:p>
          <a:r>
            <a:rPr lang="nl-BE" dirty="0"/>
            <a:t>Joel</a:t>
          </a:r>
        </a:p>
      </dgm:t>
    </dgm:pt>
    <dgm:pt modelId="{DB59FD8C-AF88-4A98-BA61-3018AF5251B7}" type="parTrans" cxnId="{755F3878-4826-4050-B03C-4F466EF9540E}">
      <dgm:prSet/>
      <dgm:spPr/>
      <dgm:t>
        <a:bodyPr/>
        <a:lstStyle/>
        <a:p>
          <a:endParaRPr lang="nl-BE"/>
        </a:p>
      </dgm:t>
    </dgm:pt>
    <dgm:pt modelId="{1074E6AB-6344-42F2-AB48-6A591786379A}" type="sibTrans" cxnId="{755F3878-4826-4050-B03C-4F466EF9540E}">
      <dgm:prSet/>
      <dgm:spPr/>
      <dgm:t>
        <a:bodyPr/>
        <a:lstStyle/>
        <a:p>
          <a:endParaRPr lang="nl-BE"/>
        </a:p>
      </dgm:t>
    </dgm:pt>
    <dgm:pt modelId="{FADFA49E-6CCC-44E0-B05B-267E770D4AF5}">
      <dgm:prSet phldrT="[Tekst]"/>
      <dgm:spPr/>
      <dgm:t>
        <a:bodyPr/>
        <a:lstStyle/>
        <a:p>
          <a:r>
            <a:rPr lang="nl-BE" dirty="0"/>
            <a:t>Nahum</a:t>
          </a:r>
        </a:p>
      </dgm:t>
    </dgm:pt>
    <dgm:pt modelId="{530B515B-0EDC-42D6-9CB3-8F06ED2534C4}" type="parTrans" cxnId="{19820BE1-6CEA-44E8-B15A-16295E0A37D7}">
      <dgm:prSet/>
      <dgm:spPr/>
      <dgm:t>
        <a:bodyPr/>
        <a:lstStyle/>
        <a:p>
          <a:endParaRPr lang="nl-BE"/>
        </a:p>
      </dgm:t>
    </dgm:pt>
    <dgm:pt modelId="{5C931DCC-C6E5-4668-9D38-97FB6D57161B}" type="sibTrans" cxnId="{19820BE1-6CEA-44E8-B15A-16295E0A37D7}">
      <dgm:prSet/>
      <dgm:spPr/>
      <dgm:t>
        <a:bodyPr/>
        <a:lstStyle/>
        <a:p>
          <a:endParaRPr lang="nl-BE"/>
        </a:p>
      </dgm:t>
    </dgm:pt>
    <dgm:pt modelId="{3836243F-05FD-486F-8C3F-7F88F5CFE507}">
      <dgm:prSet phldrT="[Tekst]"/>
      <dgm:spPr/>
      <dgm:t>
        <a:bodyPr/>
        <a:lstStyle/>
        <a:p>
          <a:r>
            <a:rPr lang="nl-BE" dirty="0"/>
            <a:t>Habakuk</a:t>
          </a:r>
        </a:p>
      </dgm:t>
    </dgm:pt>
    <dgm:pt modelId="{14B6CDDB-EC1F-423C-8ABE-CDD8280AF974}" type="parTrans" cxnId="{47720301-E416-4857-B091-0ABCAF911529}">
      <dgm:prSet/>
      <dgm:spPr/>
      <dgm:t>
        <a:bodyPr/>
        <a:lstStyle/>
        <a:p>
          <a:endParaRPr lang="nl-BE"/>
        </a:p>
      </dgm:t>
    </dgm:pt>
    <dgm:pt modelId="{0C169101-BFE6-45F1-996F-D78F1FBB17B2}" type="sibTrans" cxnId="{47720301-E416-4857-B091-0ABCAF911529}">
      <dgm:prSet/>
      <dgm:spPr/>
      <dgm:t>
        <a:bodyPr/>
        <a:lstStyle/>
        <a:p>
          <a:endParaRPr lang="nl-BE"/>
        </a:p>
      </dgm:t>
    </dgm:pt>
    <dgm:pt modelId="{202D3418-5438-417C-8355-FAB388A779BE}">
      <dgm:prSet phldrT="[Tekst]"/>
      <dgm:spPr/>
      <dgm:t>
        <a:bodyPr/>
        <a:lstStyle/>
        <a:p>
          <a:r>
            <a:rPr lang="nl-BE" dirty="0"/>
            <a:t>Jeremia</a:t>
          </a:r>
        </a:p>
      </dgm:t>
    </dgm:pt>
    <dgm:pt modelId="{3F20555A-A04C-4C4E-AB36-6542D776B59F}" type="parTrans" cxnId="{9BD0CA5E-2200-4967-8A15-2DDB7613F8A1}">
      <dgm:prSet/>
      <dgm:spPr/>
      <dgm:t>
        <a:bodyPr/>
        <a:lstStyle/>
        <a:p>
          <a:endParaRPr lang="nl-BE"/>
        </a:p>
      </dgm:t>
    </dgm:pt>
    <dgm:pt modelId="{A7AD34B9-892F-4109-A4EA-6F6A830CE712}" type="sibTrans" cxnId="{9BD0CA5E-2200-4967-8A15-2DDB7613F8A1}">
      <dgm:prSet/>
      <dgm:spPr/>
      <dgm:t>
        <a:bodyPr/>
        <a:lstStyle/>
        <a:p>
          <a:endParaRPr lang="nl-BE"/>
        </a:p>
      </dgm:t>
    </dgm:pt>
    <dgm:pt modelId="{3744FC18-84C8-43AA-8AEA-CE3C1DD70791}">
      <dgm:prSet phldrT="[Tekst]"/>
      <dgm:spPr/>
      <dgm:t>
        <a:bodyPr/>
        <a:lstStyle/>
        <a:p>
          <a:r>
            <a:rPr lang="nl-BE" dirty="0"/>
            <a:t>Obadja</a:t>
          </a:r>
        </a:p>
      </dgm:t>
    </dgm:pt>
    <dgm:pt modelId="{D301D5BC-0CBC-40C9-8FC1-BF129FCD93F6}" type="parTrans" cxnId="{AF95DF5F-6885-4D9B-AF14-1BFA38E7C239}">
      <dgm:prSet/>
      <dgm:spPr/>
      <dgm:t>
        <a:bodyPr/>
        <a:lstStyle/>
        <a:p>
          <a:endParaRPr lang="nl-BE"/>
        </a:p>
      </dgm:t>
    </dgm:pt>
    <dgm:pt modelId="{26924D9E-F98B-4556-956A-57A38D573D28}" type="sibTrans" cxnId="{AF95DF5F-6885-4D9B-AF14-1BFA38E7C239}">
      <dgm:prSet/>
      <dgm:spPr/>
      <dgm:t>
        <a:bodyPr/>
        <a:lstStyle/>
        <a:p>
          <a:endParaRPr lang="nl-BE"/>
        </a:p>
      </dgm:t>
    </dgm:pt>
    <dgm:pt modelId="{69EE8C6B-200F-4B81-A53D-9553631971A8}">
      <dgm:prSet phldrT="[Tekst]"/>
      <dgm:spPr/>
      <dgm:t>
        <a:bodyPr/>
        <a:lstStyle/>
        <a:p>
          <a:r>
            <a:rPr lang="nl-BE" dirty="0"/>
            <a:t>Ezechiël</a:t>
          </a:r>
        </a:p>
      </dgm:t>
    </dgm:pt>
    <dgm:pt modelId="{5AD8FCAC-FCFC-49A6-B92C-8B24B891AE60}" type="parTrans" cxnId="{27E1D630-3186-4822-9C5E-258AE144D275}">
      <dgm:prSet/>
      <dgm:spPr/>
      <dgm:t>
        <a:bodyPr/>
        <a:lstStyle/>
        <a:p>
          <a:endParaRPr lang="nl-BE"/>
        </a:p>
      </dgm:t>
    </dgm:pt>
    <dgm:pt modelId="{5086BDC5-6634-4989-BC85-837B37DEFA00}" type="sibTrans" cxnId="{27E1D630-3186-4822-9C5E-258AE144D275}">
      <dgm:prSet/>
      <dgm:spPr/>
      <dgm:t>
        <a:bodyPr/>
        <a:lstStyle/>
        <a:p>
          <a:endParaRPr lang="nl-BE"/>
        </a:p>
      </dgm:t>
    </dgm:pt>
    <dgm:pt modelId="{8D35A845-7C5B-495E-BF05-4DC0E3153800}">
      <dgm:prSet phldrT="[Tekst]"/>
      <dgm:spPr/>
      <dgm:t>
        <a:bodyPr/>
        <a:lstStyle/>
        <a:p>
          <a:r>
            <a:rPr lang="nl-BE" dirty="0"/>
            <a:t>Daniel</a:t>
          </a:r>
        </a:p>
      </dgm:t>
    </dgm:pt>
    <dgm:pt modelId="{E139CDF6-8367-4FE7-8513-2440224359C4}" type="parTrans" cxnId="{DF609B7B-256C-4830-A3BD-3A893F9D8825}">
      <dgm:prSet/>
      <dgm:spPr/>
      <dgm:t>
        <a:bodyPr/>
        <a:lstStyle/>
        <a:p>
          <a:endParaRPr lang="nl-BE"/>
        </a:p>
      </dgm:t>
    </dgm:pt>
    <dgm:pt modelId="{F909D7FD-0555-4164-9652-ECEF7DA1B84E}" type="sibTrans" cxnId="{DF609B7B-256C-4830-A3BD-3A893F9D8825}">
      <dgm:prSet/>
      <dgm:spPr/>
      <dgm:t>
        <a:bodyPr/>
        <a:lstStyle/>
        <a:p>
          <a:endParaRPr lang="nl-BE"/>
        </a:p>
      </dgm:t>
    </dgm:pt>
    <dgm:pt modelId="{3863E380-2698-4DAF-9E19-79B19CBB016D}">
      <dgm:prSet phldrT="[Tekst]"/>
      <dgm:spPr/>
      <dgm:t>
        <a:bodyPr/>
        <a:lstStyle/>
        <a:p>
          <a:r>
            <a:rPr lang="nl-BE" dirty="0"/>
            <a:t>Zacharia</a:t>
          </a:r>
        </a:p>
      </dgm:t>
    </dgm:pt>
    <dgm:pt modelId="{86DBE30A-D5B9-4495-8972-14CA29835BE1}" type="parTrans" cxnId="{F5FADF09-3EDF-4D57-8BBF-A7ADE9BDF54B}">
      <dgm:prSet/>
      <dgm:spPr/>
      <dgm:t>
        <a:bodyPr/>
        <a:lstStyle/>
        <a:p>
          <a:endParaRPr lang="nl-BE"/>
        </a:p>
      </dgm:t>
    </dgm:pt>
    <dgm:pt modelId="{AE73269E-C05D-4EC2-9B0C-D82F2B7AFEAA}" type="sibTrans" cxnId="{F5FADF09-3EDF-4D57-8BBF-A7ADE9BDF54B}">
      <dgm:prSet/>
      <dgm:spPr/>
      <dgm:t>
        <a:bodyPr/>
        <a:lstStyle/>
        <a:p>
          <a:endParaRPr lang="nl-BE"/>
        </a:p>
      </dgm:t>
    </dgm:pt>
    <dgm:pt modelId="{D7B17D84-3958-4610-9A28-F7A8640A30A9}">
      <dgm:prSet phldrT="[Tekst]"/>
      <dgm:spPr/>
      <dgm:t>
        <a:bodyPr/>
        <a:lstStyle/>
        <a:p>
          <a:r>
            <a:rPr lang="nl-BE" dirty="0"/>
            <a:t>Haggai</a:t>
          </a:r>
        </a:p>
      </dgm:t>
    </dgm:pt>
    <dgm:pt modelId="{A1298803-86CD-4E69-8318-4E583A51D9DF}" type="parTrans" cxnId="{6AA15BD4-6B55-4E73-839C-07E8FEAD43CC}">
      <dgm:prSet/>
      <dgm:spPr/>
      <dgm:t>
        <a:bodyPr/>
        <a:lstStyle/>
        <a:p>
          <a:endParaRPr lang="nl-BE"/>
        </a:p>
      </dgm:t>
    </dgm:pt>
    <dgm:pt modelId="{FE86A62D-8298-402C-A83C-D77DA8EBD69C}" type="sibTrans" cxnId="{6AA15BD4-6B55-4E73-839C-07E8FEAD43CC}">
      <dgm:prSet/>
      <dgm:spPr/>
      <dgm:t>
        <a:bodyPr/>
        <a:lstStyle/>
        <a:p>
          <a:endParaRPr lang="nl-BE"/>
        </a:p>
      </dgm:t>
    </dgm:pt>
    <dgm:pt modelId="{2E48A863-C117-4B88-B26D-804B462B32C8}">
      <dgm:prSet phldrT="[Tekst]"/>
      <dgm:spPr/>
      <dgm:t>
        <a:bodyPr/>
        <a:lstStyle/>
        <a:p>
          <a:r>
            <a:rPr lang="nl-BE" dirty="0"/>
            <a:t>Maleachi</a:t>
          </a:r>
        </a:p>
      </dgm:t>
    </dgm:pt>
    <dgm:pt modelId="{A238396B-78EB-418E-B295-F1F8850D5C8B}" type="parTrans" cxnId="{35F247B6-6298-4DD1-AF22-F725F71FC0B7}">
      <dgm:prSet/>
      <dgm:spPr/>
      <dgm:t>
        <a:bodyPr/>
        <a:lstStyle/>
        <a:p>
          <a:endParaRPr lang="nl-BE"/>
        </a:p>
      </dgm:t>
    </dgm:pt>
    <dgm:pt modelId="{88216E64-1ED3-4848-AE92-A1762250A2EF}" type="sibTrans" cxnId="{35F247B6-6298-4DD1-AF22-F725F71FC0B7}">
      <dgm:prSet/>
      <dgm:spPr/>
      <dgm:t>
        <a:bodyPr/>
        <a:lstStyle/>
        <a:p>
          <a:endParaRPr lang="nl-BE"/>
        </a:p>
      </dgm:t>
    </dgm:pt>
    <dgm:pt modelId="{2A9D819F-DE80-4E61-92E4-31385A4470B8}">
      <dgm:prSet phldrT="[Tekst]"/>
      <dgm:spPr/>
      <dgm:t>
        <a:bodyPr/>
        <a:lstStyle/>
        <a:p>
          <a:r>
            <a:rPr lang="nl-BE"/>
            <a:t>Jona</a:t>
          </a:r>
          <a:endParaRPr lang="nl-BE" dirty="0"/>
        </a:p>
      </dgm:t>
    </dgm:pt>
    <dgm:pt modelId="{00565A39-2180-425E-A412-D890BB574903}" type="parTrans" cxnId="{9C94958B-8794-4AE4-94DB-26827CEF5505}">
      <dgm:prSet/>
      <dgm:spPr/>
      <dgm:t>
        <a:bodyPr/>
        <a:lstStyle/>
        <a:p>
          <a:endParaRPr lang="nl-BE"/>
        </a:p>
      </dgm:t>
    </dgm:pt>
    <dgm:pt modelId="{E01A187E-7AF4-4439-9A4A-CCC9BC06853C}" type="sibTrans" cxnId="{9C94958B-8794-4AE4-94DB-26827CEF5505}">
      <dgm:prSet/>
      <dgm:spPr/>
      <dgm:t>
        <a:bodyPr/>
        <a:lstStyle/>
        <a:p>
          <a:endParaRPr lang="nl-BE"/>
        </a:p>
      </dgm:t>
    </dgm:pt>
    <dgm:pt modelId="{4963A426-46E6-40E3-AF0E-E778E9EFD9BE}">
      <dgm:prSet phldrT="[Tekst]"/>
      <dgm:spPr/>
      <dgm:t>
        <a:bodyPr/>
        <a:lstStyle/>
        <a:p>
          <a:r>
            <a:rPr lang="nl-BE" dirty="0"/>
            <a:t>Amos</a:t>
          </a:r>
        </a:p>
      </dgm:t>
    </dgm:pt>
    <dgm:pt modelId="{1CC54A96-F82A-4BDC-974E-4242DDAA7FDA}" type="parTrans" cxnId="{ECE73DB4-E288-4F45-880B-3F0A143A6377}">
      <dgm:prSet/>
      <dgm:spPr/>
      <dgm:t>
        <a:bodyPr/>
        <a:lstStyle/>
        <a:p>
          <a:endParaRPr lang="nl-BE"/>
        </a:p>
      </dgm:t>
    </dgm:pt>
    <dgm:pt modelId="{4CA6922C-0132-4D5E-9BB6-C749B454D120}" type="sibTrans" cxnId="{ECE73DB4-E288-4F45-880B-3F0A143A6377}">
      <dgm:prSet/>
      <dgm:spPr/>
      <dgm:t>
        <a:bodyPr/>
        <a:lstStyle/>
        <a:p>
          <a:endParaRPr lang="nl-BE"/>
        </a:p>
      </dgm:t>
    </dgm:pt>
    <dgm:pt modelId="{C8C02ECF-DC4D-42CE-8713-5F319C3DAF81}">
      <dgm:prSet phldrT="[Tekst]"/>
      <dgm:spPr/>
      <dgm:t>
        <a:bodyPr/>
        <a:lstStyle/>
        <a:p>
          <a:r>
            <a:rPr lang="nl-BE" dirty="0"/>
            <a:t>Hosea</a:t>
          </a:r>
        </a:p>
      </dgm:t>
    </dgm:pt>
    <dgm:pt modelId="{9465F070-BE6C-451D-BDD5-A5D43BEE3A98}" type="parTrans" cxnId="{03B5454B-E351-4E67-B5B0-731D00224AF6}">
      <dgm:prSet/>
      <dgm:spPr/>
      <dgm:t>
        <a:bodyPr/>
        <a:lstStyle/>
        <a:p>
          <a:endParaRPr lang="nl-BE"/>
        </a:p>
      </dgm:t>
    </dgm:pt>
    <dgm:pt modelId="{7E1C2C0D-E93E-4753-8119-153288E81CBF}" type="sibTrans" cxnId="{03B5454B-E351-4E67-B5B0-731D00224AF6}">
      <dgm:prSet/>
      <dgm:spPr/>
      <dgm:t>
        <a:bodyPr/>
        <a:lstStyle/>
        <a:p>
          <a:endParaRPr lang="nl-BE"/>
        </a:p>
      </dgm:t>
    </dgm:pt>
    <dgm:pt modelId="{215A661B-7C8B-413B-8146-A3F717A82386}" type="pres">
      <dgm:prSet presAssocID="{27D29C8D-0E3A-421E-A7DB-E96B314DF527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6EC304E-AA66-4499-8353-9B0B4C14796E}" type="pres">
      <dgm:prSet presAssocID="{2D4CFF2A-4363-49C9-935A-E3CF54A166B1}" presName="root1" presStyleCnt="0"/>
      <dgm:spPr/>
    </dgm:pt>
    <dgm:pt modelId="{D31F056A-7CA4-4D74-B4A9-9D0B3F01ACD1}" type="pres">
      <dgm:prSet presAssocID="{2D4CFF2A-4363-49C9-935A-E3CF54A166B1}" presName="LevelOneTextNode" presStyleLbl="node0" presStyleIdx="0" presStyleCnt="1">
        <dgm:presLayoutVars>
          <dgm:chPref val="3"/>
        </dgm:presLayoutVars>
      </dgm:prSet>
      <dgm:spPr/>
    </dgm:pt>
    <dgm:pt modelId="{C5415F6A-6F93-4FA7-B764-27192D2C0A59}" type="pres">
      <dgm:prSet presAssocID="{2D4CFF2A-4363-49C9-935A-E3CF54A166B1}" presName="level2hierChild" presStyleCnt="0"/>
      <dgm:spPr/>
    </dgm:pt>
    <dgm:pt modelId="{06C6848C-1D10-4EF7-904C-1670846ABF36}" type="pres">
      <dgm:prSet presAssocID="{3EAEB657-F547-4392-AA96-2B7D42CC24C8}" presName="conn2-1" presStyleLbl="parChTrans1D2" presStyleIdx="0" presStyleCnt="2"/>
      <dgm:spPr/>
    </dgm:pt>
    <dgm:pt modelId="{EBCEB0A1-023C-48E7-AEB4-31E941225548}" type="pres">
      <dgm:prSet presAssocID="{3EAEB657-F547-4392-AA96-2B7D42CC24C8}" presName="connTx" presStyleLbl="parChTrans1D2" presStyleIdx="0" presStyleCnt="2"/>
      <dgm:spPr/>
    </dgm:pt>
    <dgm:pt modelId="{E340A228-2A52-42A9-B467-637FC6D21929}" type="pres">
      <dgm:prSet presAssocID="{69516189-C009-41F1-9109-C1D3DEA951B8}" presName="root2" presStyleCnt="0"/>
      <dgm:spPr/>
    </dgm:pt>
    <dgm:pt modelId="{7285401A-A8E6-45F2-9558-6C0D0149E62C}" type="pres">
      <dgm:prSet presAssocID="{69516189-C009-41F1-9109-C1D3DEA951B8}" presName="LevelTwoTextNode" presStyleLbl="node2" presStyleIdx="0" presStyleCnt="2">
        <dgm:presLayoutVars>
          <dgm:chPref val="3"/>
        </dgm:presLayoutVars>
      </dgm:prSet>
      <dgm:spPr/>
    </dgm:pt>
    <dgm:pt modelId="{1F846BFC-D9FC-4262-BBC0-7BEE0A840477}" type="pres">
      <dgm:prSet presAssocID="{69516189-C009-41F1-9109-C1D3DEA951B8}" presName="level3hierChild" presStyleCnt="0"/>
      <dgm:spPr/>
    </dgm:pt>
    <dgm:pt modelId="{CD6C43DF-0196-4050-8DEA-02A28CEAA083}" type="pres">
      <dgm:prSet presAssocID="{00565A39-2180-425E-A412-D890BB574903}" presName="conn2-1" presStyleLbl="parChTrans1D3" presStyleIdx="0" presStyleCnt="7"/>
      <dgm:spPr/>
    </dgm:pt>
    <dgm:pt modelId="{A8FE5FBB-FE97-4108-BADA-58041FD20DE5}" type="pres">
      <dgm:prSet presAssocID="{00565A39-2180-425E-A412-D890BB574903}" presName="connTx" presStyleLbl="parChTrans1D3" presStyleIdx="0" presStyleCnt="7"/>
      <dgm:spPr/>
    </dgm:pt>
    <dgm:pt modelId="{F76BE3AE-1F17-40B9-BBBF-261A78BC2026}" type="pres">
      <dgm:prSet presAssocID="{2A9D819F-DE80-4E61-92E4-31385A4470B8}" presName="root2" presStyleCnt="0"/>
      <dgm:spPr/>
    </dgm:pt>
    <dgm:pt modelId="{E94FA1E9-1B3C-4339-B6F0-B231D3264140}" type="pres">
      <dgm:prSet presAssocID="{2A9D819F-DE80-4E61-92E4-31385A4470B8}" presName="LevelTwoTextNode" presStyleLbl="node3" presStyleIdx="0" presStyleCnt="7">
        <dgm:presLayoutVars>
          <dgm:chPref val="3"/>
        </dgm:presLayoutVars>
      </dgm:prSet>
      <dgm:spPr/>
    </dgm:pt>
    <dgm:pt modelId="{DB0F3820-7B0F-4F4D-B727-9A123ADB4911}" type="pres">
      <dgm:prSet presAssocID="{2A9D819F-DE80-4E61-92E4-31385A4470B8}" presName="level3hierChild" presStyleCnt="0"/>
      <dgm:spPr/>
    </dgm:pt>
    <dgm:pt modelId="{8DF325A6-C4AE-48B0-8AF3-42E0DDEE6D8A}" type="pres">
      <dgm:prSet presAssocID="{1CC54A96-F82A-4BDC-974E-4242DDAA7FDA}" presName="conn2-1" presStyleLbl="parChTrans1D3" presStyleIdx="1" presStyleCnt="7"/>
      <dgm:spPr/>
    </dgm:pt>
    <dgm:pt modelId="{2DADA7F9-FB5B-4154-86C8-D75C55E4706B}" type="pres">
      <dgm:prSet presAssocID="{1CC54A96-F82A-4BDC-974E-4242DDAA7FDA}" presName="connTx" presStyleLbl="parChTrans1D3" presStyleIdx="1" presStyleCnt="7"/>
      <dgm:spPr/>
    </dgm:pt>
    <dgm:pt modelId="{A5859872-7905-4999-8A58-77BE12789237}" type="pres">
      <dgm:prSet presAssocID="{4963A426-46E6-40E3-AF0E-E778E9EFD9BE}" presName="root2" presStyleCnt="0"/>
      <dgm:spPr/>
    </dgm:pt>
    <dgm:pt modelId="{A22F3A2A-FA1A-49AA-92DE-17C44C5FF120}" type="pres">
      <dgm:prSet presAssocID="{4963A426-46E6-40E3-AF0E-E778E9EFD9BE}" presName="LevelTwoTextNode" presStyleLbl="node3" presStyleIdx="1" presStyleCnt="7">
        <dgm:presLayoutVars>
          <dgm:chPref val="3"/>
        </dgm:presLayoutVars>
      </dgm:prSet>
      <dgm:spPr/>
    </dgm:pt>
    <dgm:pt modelId="{D77A8E39-42B5-4C01-988F-19C1FCEC4689}" type="pres">
      <dgm:prSet presAssocID="{4963A426-46E6-40E3-AF0E-E778E9EFD9BE}" presName="level3hierChild" presStyleCnt="0"/>
      <dgm:spPr/>
    </dgm:pt>
    <dgm:pt modelId="{E628A951-B9D5-4E9A-858E-AA8685F35672}" type="pres">
      <dgm:prSet presAssocID="{9465F070-BE6C-451D-BDD5-A5D43BEE3A98}" presName="conn2-1" presStyleLbl="parChTrans1D3" presStyleIdx="2" presStyleCnt="7"/>
      <dgm:spPr/>
    </dgm:pt>
    <dgm:pt modelId="{BB11C9A7-D330-4FAC-982D-D9598607B037}" type="pres">
      <dgm:prSet presAssocID="{9465F070-BE6C-451D-BDD5-A5D43BEE3A98}" presName="connTx" presStyleLbl="parChTrans1D3" presStyleIdx="2" presStyleCnt="7"/>
      <dgm:spPr/>
    </dgm:pt>
    <dgm:pt modelId="{B3BA8132-8635-4A21-B881-3234D00FE99C}" type="pres">
      <dgm:prSet presAssocID="{C8C02ECF-DC4D-42CE-8713-5F319C3DAF81}" presName="root2" presStyleCnt="0"/>
      <dgm:spPr/>
    </dgm:pt>
    <dgm:pt modelId="{50BB0EF1-57C4-4D93-8748-1770FF03517A}" type="pres">
      <dgm:prSet presAssocID="{C8C02ECF-DC4D-42CE-8713-5F319C3DAF81}" presName="LevelTwoTextNode" presStyleLbl="node3" presStyleIdx="2" presStyleCnt="7">
        <dgm:presLayoutVars>
          <dgm:chPref val="3"/>
        </dgm:presLayoutVars>
      </dgm:prSet>
      <dgm:spPr/>
    </dgm:pt>
    <dgm:pt modelId="{7FF00F96-4127-452E-8C94-4DB97ED3C1F5}" type="pres">
      <dgm:prSet presAssocID="{C8C02ECF-DC4D-42CE-8713-5F319C3DAF81}" presName="level3hierChild" presStyleCnt="0"/>
      <dgm:spPr/>
    </dgm:pt>
    <dgm:pt modelId="{8271EA60-6D51-4F1E-824E-17809721B492}" type="pres">
      <dgm:prSet presAssocID="{4529EC28-5AFF-46E3-B967-6C237455CE1F}" presName="conn2-1" presStyleLbl="parChTrans1D2" presStyleIdx="1" presStyleCnt="2"/>
      <dgm:spPr/>
    </dgm:pt>
    <dgm:pt modelId="{BD4C65BA-305C-4C25-B959-90270FA45B2F}" type="pres">
      <dgm:prSet presAssocID="{4529EC28-5AFF-46E3-B967-6C237455CE1F}" presName="connTx" presStyleLbl="parChTrans1D2" presStyleIdx="1" presStyleCnt="2"/>
      <dgm:spPr/>
    </dgm:pt>
    <dgm:pt modelId="{0F7DD12E-5C97-46F3-B5DD-C25960CCAA47}" type="pres">
      <dgm:prSet presAssocID="{2BFD4CA0-00A1-42A7-942E-3AB9FB3F9480}" presName="root2" presStyleCnt="0"/>
      <dgm:spPr/>
    </dgm:pt>
    <dgm:pt modelId="{CAA4BCF2-57D5-49DA-9B43-3CD707774B3E}" type="pres">
      <dgm:prSet presAssocID="{2BFD4CA0-00A1-42A7-942E-3AB9FB3F9480}" presName="LevelTwoTextNode" presStyleLbl="node2" presStyleIdx="1" presStyleCnt="2">
        <dgm:presLayoutVars>
          <dgm:chPref val="3"/>
        </dgm:presLayoutVars>
      </dgm:prSet>
      <dgm:spPr/>
    </dgm:pt>
    <dgm:pt modelId="{467AF408-E99F-478D-AA90-81BEFB921FFE}" type="pres">
      <dgm:prSet presAssocID="{2BFD4CA0-00A1-42A7-942E-3AB9FB3F9480}" presName="level3hierChild" presStyleCnt="0"/>
      <dgm:spPr/>
    </dgm:pt>
    <dgm:pt modelId="{05C747BA-6A58-449E-BDEA-E0FA5AE63245}" type="pres">
      <dgm:prSet presAssocID="{5DB0DC22-1A20-4F75-955A-4A0B6F905A13}" presName="conn2-1" presStyleLbl="parChTrans1D3" presStyleIdx="3" presStyleCnt="7"/>
      <dgm:spPr/>
    </dgm:pt>
    <dgm:pt modelId="{AFF80DA8-0126-413B-A211-EA9C7FBE2E70}" type="pres">
      <dgm:prSet presAssocID="{5DB0DC22-1A20-4F75-955A-4A0B6F905A13}" presName="connTx" presStyleLbl="parChTrans1D3" presStyleIdx="3" presStyleCnt="7"/>
      <dgm:spPr/>
    </dgm:pt>
    <dgm:pt modelId="{45879D48-7C8E-44A3-A620-81B1871D1CBA}" type="pres">
      <dgm:prSet presAssocID="{9C0AD773-F4C3-4FD9-9708-53A7946D8D2C}" presName="root2" presStyleCnt="0"/>
      <dgm:spPr/>
    </dgm:pt>
    <dgm:pt modelId="{0091C2E2-73A8-4A6B-AFAE-0C72D7925142}" type="pres">
      <dgm:prSet presAssocID="{9C0AD773-F4C3-4FD9-9708-53A7946D8D2C}" presName="LevelTwoTextNode" presStyleLbl="node3" presStyleIdx="3" presStyleCnt="7">
        <dgm:presLayoutVars>
          <dgm:chPref val="3"/>
        </dgm:presLayoutVars>
      </dgm:prSet>
      <dgm:spPr/>
    </dgm:pt>
    <dgm:pt modelId="{A08F3921-1331-488E-BE32-07A72444F9AB}" type="pres">
      <dgm:prSet presAssocID="{9C0AD773-F4C3-4FD9-9708-53A7946D8D2C}" presName="level3hierChild" presStyleCnt="0"/>
      <dgm:spPr/>
    </dgm:pt>
    <dgm:pt modelId="{BD0B0B85-552A-41D5-9B03-283705B47FA1}" type="pres">
      <dgm:prSet presAssocID="{0DC97675-9763-4B2D-A7D9-DD0D51A98F91}" presName="conn2-1" presStyleLbl="parChTrans1D3" presStyleIdx="4" presStyleCnt="7"/>
      <dgm:spPr/>
    </dgm:pt>
    <dgm:pt modelId="{24DB400F-7F9B-4F7D-BE9E-EA29426BDD49}" type="pres">
      <dgm:prSet presAssocID="{0DC97675-9763-4B2D-A7D9-DD0D51A98F91}" presName="connTx" presStyleLbl="parChTrans1D3" presStyleIdx="4" presStyleCnt="7"/>
      <dgm:spPr/>
    </dgm:pt>
    <dgm:pt modelId="{F954F553-B8E1-48C3-825B-801CC2D10857}" type="pres">
      <dgm:prSet presAssocID="{54546625-7830-4572-A5FA-19EA7C62C897}" presName="root2" presStyleCnt="0"/>
      <dgm:spPr/>
    </dgm:pt>
    <dgm:pt modelId="{9F205673-1BDE-4A03-A547-A7F39F091B60}" type="pres">
      <dgm:prSet presAssocID="{54546625-7830-4572-A5FA-19EA7C62C897}" presName="LevelTwoTextNode" presStyleLbl="node3" presStyleIdx="4" presStyleCnt="7">
        <dgm:presLayoutVars>
          <dgm:chPref val="3"/>
        </dgm:presLayoutVars>
      </dgm:prSet>
      <dgm:spPr/>
    </dgm:pt>
    <dgm:pt modelId="{BD355454-AD8C-4C96-A51C-954712FF4F8E}" type="pres">
      <dgm:prSet presAssocID="{54546625-7830-4572-A5FA-19EA7C62C897}" presName="level3hierChild" presStyleCnt="0"/>
      <dgm:spPr/>
    </dgm:pt>
    <dgm:pt modelId="{D2CCA570-B49D-457D-9505-193A3903086F}" type="pres">
      <dgm:prSet presAssocID="{DB59FD8C-AF88-4A98-BA61-3018AF5251B7}" presName="conn2-1" presStyleLbl="parChTrans1D3" presStyleIdx="5" presStyleCnt="7"/>
      <dgm:spPr/>
    </dgm:pt>
    <dgm:pt modelId="{A8BDD62C-9A56-4334-AB42-59D7F32A1AD2}" type="pres">
      <dgm:prSet presAssocID="{DB59FD8C-AF88-4A98-BA61-3018AF5251B7}" presName="connTx" presStyleLbl="parChTrans1D3" presStyleIdx="5" presStyleCnt="7"/>
      <dgm:spPr/>
    </dgm:pt>
    <dgm:pt modelId="{EC51A2B0-422D-4E8B-9661-9B09AA5015BC}" type="pres">
      <dgm:prSet presAssocID="{3032E2BA-6772-43BE-8C98-3910C986BBCC}" presName="root2" presStyleCnt="0"/>
      <dgm:spPr/>
    </dgm:pt>
    <dgm:pt modelId="{90201EA1-1EE8-42AF-8ECB-BD63DD636FFA}" type="pres">
      <dgm:prSet presAssocID="{3032E2BA-6772-43BE-8C98-3910C986BBCC}" presName="LevelTwoTextNode" presStyleLbl="node3" presStyleIdx="5" presStyleCnt="7">
        <dgm:presLayoutVars>
          <dgm:chPref val="3"/>
        </dgm:presLayoutVars>
      </dgm:prSet>
      <dgm:spPr/>
    </dgm:pt>
    <dgm:pt modelId="{BC72AC4D-1FCC-4306-AEAA-7A65821C1CC4}" type="pres">
      <dgm:prSet presAssocID="{3032E2BA-6772-43BE-8C98-3910C986BBCC}" presName="level3hierChild" presStyleCnt="0"/>
      <dgm:spPr/>
    </dgm:pt>
    <dgm:pt modelId="{A7C48463-D443-43A7-BB5B-D8376D7B2AFC}" type="pres">
      <dgm:prSet presAssocID="{530B515B-0EDC-42D6-9CB3-8F06ED2534C4}" presName="conn2-1" presStyleLbl="parChTrans1D3" presStyleIdx="6" presStyleCnt="7"/>
      <dgm:spPr/>
    </dgm:pt>
    <dgm:pt modelId="{879B312B-DDED-4357-8926-8F841F6EABA7}" type="pres">
      <dgm:prSet presAssocID="{530B515B-0EDC-42D6-9CB3-8F06ED2534C4}" presName="connTx" presStyleLbl="parChTrans1D3" presStyleIdx="6" presStyleCnt="7"/>
      <dgm:spPr/>
    </dgm:pt>
    <dgm:pt modelId="{7B7A0147-F462-4FE5-B6BD-9298549A16F4}" type="pres">
      <dgm:prSet presAssocID="{FADFA49E-6CCC-44E0-B05B-267E770D4AF5}" presName="root2" presStyleCnt="0"/>
      <dgm:spPr/>
    </dgm:pt>
    <dgm:pt modelId="{BBE4ABCC-8EEE-442E-B4E1-33BF439C73F0}" type="pres">
      <dgm:prSet presAssocID="{FADFA49E-6CCC-44E0-B05B-267E770D4AF5}" presName="LevelTwoTextNode" presStyleLbl="node3" presStyleIdx="6" presStyleCnt="7">
        <dgm:presLayoutVars>
          <dgm:chPref val="3"/>
        </dgm:presLayoutVars>
      </dgm:prSet>
      <dgm:spPr/>
    </dgm:pt>
    <dgm:pt modelId="{665E47A2-FD40-4CE6-A310-C3899F2CDF7B}" type="pres">
      <dgm:prSet presAssocID="{FADFA49E-6CCC-44E0-B05B-267E770D4AF5}" presName="level3hierChild" presStyleCnt="0"/>
      <dgm:spPr/>
    </dgm:pt>
    <dgm:pt modelId="{851B8458-5AC7-40B7-9F0D-BEB83C3719D3}" type="pres">
      <dgm:prSet presAssocID="{14B6CDDB-EC1F-423C-8ABE-CDD8280AF974}" presName="conn2-1" presStyleLbl="parChTrans1D4" presStyleIdx="0" presStyleCnt="8"/>
      <dgm:spPr/>
    </dgm:pt>
    <dgm:pt modelId="{B2258C0C-1BF3-4D2C-A0A5-3FC9B6674344}" type="pres">
      <dgm:prSet presAssocID="{14B6CDDB-EC1F-423C-8ABE-CDD8280AF974}" presName="connTx" presStyleLbl="parChTrans1D4" presStyleIdx="0" presStyleCnt="8"/>
      <dgm:spPr/>
    </dgm:pt>
    <dgm:pt modelId="{5D90645B-9BDD-44F9-8EE9-2549C001F4AA}" type="pres">
      <dgm:prSet presAssocID="{3836243F-05FD-486F-8C3F-7F88F5CFE507}" presName="root2" presStyleCnt="0"/>
      <dgm:spPr/>
    </dgm:pt>
    <dgm:pt modelId="{ACFCC416-2CDA-40A3-89DB-7A2E330A7E44}" type="pres">
      <dgm:prSet presAssocID="{3836243F-05FD-486F-8C3F-7F88F5CFE507}" presName="LevelTwoTextNode" presStyleLbl="node4" presStyleIdx="0" presStyleCnt="8">
        <dgm:presLayoutVars>
          <dgm:chPref val="3"/>
        </dgm:presLayoutVars>
      </dgm:prSet>
      <dgm:spPr/>
    </dgm:pt>
    <dgm:pt modelId="{CB982D63-1BDA-4A7E-A217-2FC9D58DD1E3}" type="pres">
      <dgm:prSet presAssocID="{3836243F-05FD-486F-8C3F-7F88F5CFE507}" presName="level3hierChild" presStyleCnt="0"/>
      <dgm:spPr/>
    </dgm:pt>
    <dgm:pt modelId="{E18A86F7-D680-45B5-90BC-7BEE6A23741A}" type="pres">
      <dgm:prSet presAssocID="{3F20555A-A04C-4C4E-AB36-6542D776B59F}" presName="conn2-1" presStyleLbl="parChTrans1D4" presStyleIdx="1" presStyleCnt="8"/>
      <dgm:spPr/>
    </dgm:pt>
    <dgm:pt modelId="{D7874DB0-6D58-4F26-9806-4CF54168773B}" type="pres">
      <dgm:prSet presAssocID="{3F20555A-A04C-4C4E-AB36-6542D776B59F}" presName="connTx" presStyleLbl="parChTrans1D4" presStyleIdx="1" presStyleCnt="8"/>
      <dgm:spPr/>
    </dgm:pt>
    <dgm:pt modelId="{CDA980DF-A6E1-4CD3-B46D-80A4ECDA5ACC}" type="pres">
      <dgm:prSet presAssocID="{202D3418-5438-417C-8355-FAB388A779BE}" presName="root2" presStyleCnt="0"/>
      <dgm:spPr/>
    </dgm:pt>
    <dgm:pt modelId="{E8AFFB05-F827-415A-91CF-3615E64C321B}" type="pres">
      <dgm:prSet presAssocID="{202D3418-5438-417C-8355-FAB388A779BE}" presName="LevelTwoTextNode" presStyleLbl="node4" presStyleIdx="1" presStyleCnt="8">
        <dgm:presLayoutVars>
          <dgm:chPref val="3"/>
        </dgm:presLayoutVars>
      </dgm:prSet>
      <dgm:spPr/>
    </dgm:pt>
    <dgm:pt modelId="{362660C7-CF57-414C-99AC-3569F6464354}" type="pres">
      <dgm:prSet presAssocID="{202D3418-5438-417C-8355-FAB388A779BE}" presName="level3hierChild" presStyleCnt="0"/>
      <dgm:spPr/>
    </dgm:pt>
    <dgm:pt modelId="{56B61A2A-338A-4E16-9DFF-F09311BFD363}" type="pres">
      <dgm:prSet presAssocID="{D301D5BC-0CBC-40C9-8FC1-BF129FCD93F6}" presName="conn2-1" presStyleLbl="parChTrans1D4" presStyleIdx="2" presStyleCnt="8"/>
      <dgm:spPr/>
    </dgm:pt>
    <dgm:pt modelId="{8BE4DCBF-9329-497C-B571-B4D718498AFD}" type="pres">
      <dgm:prSet presAssocID="{D301D5BC-0CBC-40C9-8FC1-BF129FCD93F6}" presName="connTx" presStyleLbl="parChTrans1D4" presStyleIdx="2" presStyleCnt="8"/>
      <dgm:spPr/>
    </dgm:pt>
    <dgm:pt modelId="{F2F7635F-1788-4E97-AE5C-3AC8BCF7D4EA}" type="pres">
      <dgm:prSet presAssocID="{3744FC18-84C8-43AA-8AEA-CE3C1DD70791}" presName="root2" presStyleCnt="0"/>
      <dgm:spPr/>
    </dgm:pt>
    <dgm:pt modelId="{B183935D-3421-44C3-AEEA-3011D8ADE18A}" type="pres">
      <dgm:prSet presAssocID="{3744FC18-84C8-43AA-8AEA-CE3C1DD70791}" presName="LevelTwoTextNode" presStyleLbl="node4" presStyleIdx="2" presStyleCnt="8">
        <dgm:presLayoutVars>
          <dgm:chPref val="3"/>
        </dgm:presLayoutVars>
      </dgm:prSet>
      <dgm:spPr/>
    </dgm:pt>
    <dgm:pt modelId="{E4E17444-A212-4091-A7FF-04D2F855CFC3}" type="pres">
      <dgm:prSet presAssocID="{3744FC18-84C8-43AA-8AEA-CE3C1DD70791}" presName="level3hierChild" presStyleCnt="0"/>
      <dgm:spPr/>
    </dgm:pt>
    <dgm:pt modelId="{7CB529B7-7334-4298-9736-95524A7212FE}" type="pres">
      <dgm:prSet presAssocID="{5AD8FCAC-FCFC-49A6-B92C-8B24B891AE60}" presName="conn2-1" presStyleLbl="parChTrans1D4" presStyleIdx="3" presStyleCnt="8"/>
      <dgm:spPr/>
    </dgm:pt>
    <dgm:pt modelId="{9B8EB342-AA0C-4365-AB9B-F4C54431D5B5}" type="pres">
      <dgm:prSet presAssocID="{5AD8FCAC-FCFC-49A6-B92C-8B24B891AE60}" presName="connTx" presStyleLbl="parChTrans1D4" presStyleIdx="3" presStyleCnt="8"/>
      <dgm:spPr/>
    </dgm:pt>
    <dgm:pt modelId="{312F1426-6435-4D05-9117-C8374F27BBE7}" type="pres">
      <dgm:prSet presAssocID="{69EE8C6B-200F-4B81-A53D-9553631971A8}" presName="root2" presStyleCnt="0"/>
      <dgm:spPr/>
    </dgm:pt>
    <dgm:pt modelId="{A995E563-2ACE-403F-8104-E36AD821CAA6}" type="pres">
      <dgm:prSet presAssocID="{69EE8C6B-200F-4B81-A53D-9553631971A8}" presName="LevelTwoTextNode" presStyleLbl="node4" presStyleIdx="3" presStyleCnt="8">
        <dgm:presLayoutVars>
          <dgm:chPref val="3"/>
        </dgm:presLayoutVars>
      </dgm:prSet>
      <dgm:spPr/>
    </dgm:pt>
    <dgm:pt modelId="{5EBB13CB-4FAD-4F87-B335-FF1870361D59}" type="pres">
      <dgm:prSet presAssocID="{69EE8C6B-200F-4B81-A53D-9553631971A8}" presName="level3hierChild" presStyleCnt="0"/>
      <dgm:spPr/>
    </dgm:pt>
    <dgm:pt modelId="{70CB4C5E-6950-41D7-B5E7-3150BF4779E3}" type="pres">
      <dgm:prSet presAssocID="{E139CDF6-8367-4FE7-8513-2440224359C4}" presName="conn2-1" presStyleLbl="parChTrans1D4" presStyleIdx="4" presStyleCnt="8"/>
      <dgm:spPr/>
    </dgm:pt>
    <dgm:pt modelId="{08910C7D-5624-4124-B7C5-47C6A46C4E3A}" type="pres">
      <dgm:prSet presAssocID="{E139CDF6-8367-4FE7-8513-2440224359C4}" presName="connTx" presStyleLbl="parChTrans1D4" presStyleIdx="4" presStyleCnt="8"/>
      <dgm:spPr/>
    </dgm:pt>
    <dgm:pt modelId="{DF31A1BF-1C55-467F-8CA5-F701FEF8D509}" type="pres">
      <dgm:prSet presAssocID="{8D35A845-7C5B-495E-BF05-4DC0E3153800}" presName="root2" presStyleCnt="0"/>
      <dgm:spPr/>
    </dgm:pt>
    <dgm:pt modelId="{4564E515-77F1-40CD-B53A-32E5C625B9C4}" type="pres">
      <dgm:prSet presAssocID="{8D35A845-7C5B-495E-BF05-4DC0E3153800}" presName="LevelTwoTextNode" presStyleLbl="node4" presStyleIdx="4" presStyleCnt="8">
        <dgm:presLayoutVars>
          <dgm:chPref val="3"/>
        </dgm:presLayoutVars>
      </dgm:prSet>
      <dgm:spPr/>
    </dgm:pt>
    <dgm:pt modelId="{6BD323CB-9319-42F4-8368-A8C154EC6975}" type="pres">
      <dgm:prSet presAssocID="{8D35A845-7C5B-495E-BF05-4DC0E3153800}" presName="level3hierChild" presStyleCnt="0"/>
      <dgm:spPr/>
    </dgm:pt>
    <dgm:pt modelId="{AC47F32C-B457-4FE8-AED7-DD3C9EEDB814}" type="pres">
      <dgm:prSet presAssocID="{86DBE30A-D5B9-4495-8972-14CA29835BE1}" presName="conn2-1" presStyleLbl="parChTrans1D4" presStyleIdx="5" presStyleCnt="8"/>
      <dgm:spPr/>
    </dgm:pt>
    <dgm:pt modelId="{F458E4DE-4A11-49D3-B59C-45A47B378C98}" type="pres">
      <dgm:prSet presAssocID="{86DBE30A-D5B9-4495-8972-14CA29835BE1}" presName="connTx" presStyleLbl="parChTrans1D4" presStyleIdx="5" presStyleCnt="8"/>
      <dgm:spPr/>
    </dgm:pt>
    <dgm:pt modelId="{51136630-F2B6-4C16-9841-137793415615}" type="pres">
      <dgm:prSet presAssocID="{3863E380-2698-4DAF-9E19-79B19CBB016D}" presName="root2" presStyleCnt="0"/>
      <dgm:spPr/>
    </dgm:pt>
    <dgm:pt modelId="{560B1F89-071E-4F5A-B343-EA4B7D9ECAD6}" type="pres">
      <dgm:prSet presAssocID="{3863E380-2698-4DAF-9E19-79B19CBB016D}" presName="LevelTwoTextNode" presStyleLbl="node4" presStyleIdx="5" presStyleCnt="8">
        <dgm:presLayoutVars>
          <dgm:chPref val="3"/>
        </dgm:presLayoutVars>
      </dgm:prSet>
      <dgm:spPr/>
    </dgm:pt>
    <dgm:pt modelId="{A0973856-1B66-40DC-B825-2812DBF22D16}" type="pres">
      <dgm:prSet presAssocID="{3863E380-2698-4DAF-9E19-79B19CBB016D}" presName="level3hierChild" presStyleCnt="0"/>
      <dgm:spPr/>
    </dgm:pt>
    <dgm:pt modelId="{8419534A-C728-413C-8FB0-340B4AB71EB9}" type="pres">
      <dgm:prSet presAssocID="{A1298803-86CD-4E69-8318-4E583A51D9DF}" presName="conn2-1" presStyleLbl="parChTrans1D4" presStyleIdx="6" presStyleCnt="8"/>
      <dgm:spPr/>
    </dgm:pt>
    <dgm:pt modelId="{D2C5B529-27B5-4D1D-9611-D0D47640EB6C}" type="pres">
      <dgm:prSet presAssocID="{A1298803-86CD-4E69-8318-4E583A51D9DF}" presName="connTx" presStyleLbl="parChTrans1D4" presStyleIdx="6" presStyleCnt="8"/>
      <dgm:spPr/>
    </dgm:pt>
    <dgm:pt modelId="{5B84BEAB-6F12-46FF-906F-D7ED83D1E228}" type="pres">
      <dgm:prSet presAssocID="{D7B17D84-3958-4610-9A28-F7A8640A30A9}" presName="root2" presStyleCnt="0"/>
      <dgm:spPr/>
    </dgm:pt>
    <dgm:pt modelId="{DA8C4299-1146-407F-9132-2A26B7E182AD}" type="pres">
      <dgm:prSet presAssocID="{D7B17D84-3958-4610-9A28-F7A8640A30A9}" presName="LevelTwoTextNode" presStyleLbl="node4" presStyleIdx="6" presStyleCnt="8">
        <dgm:presLayoutVars>
          <dgm:chPref val="3"/>
        </dgm:presLayoutVars>
      </dgm:prSet>
      <dgm:spPr/>
    </dgm:pt>
    <dgm:pt modelId="{2A0F59C3-B21D-49CD-B2FB-1A23FB840CBB}" type="pres">
      <dgm:prSet presAssocID="{D7B17D84-3958-4610-9A28-F7A8640A30A9}" presName="level3hierChild" presStyleCnt="0"/>
      <dgm:spPr/>
    </dgm:pt>
    <dgm:pt modelId="{5C27BF2C-BDDA-484A-BA78-8959AE295016}" type="pres">
      <dgm:prSet presAssocID="{A238396B-78EB-418E-B295-F1F8850D5C8B}" presName="conn2-1" presStyleLbl="parChTrans1D4" presStyleIdx="7" presStyleCnt="8"/>
      <dgm:spPr/>
    </dgm:pt>
    <dgm:pt modelId="{164F9403-7CC1-4EA5-AAA5-914375938665}" type="pres">
      <dgm:prSet presAssocID="{A238396B-78EB-418E-B295-F1F8850D5C8B}" presName="connTx" presStyleLbl="parChTrans1D4" presStyleIdx="7" presStyleCnt="8"/>
      <dgm:spPr/>
    </dgm:pt>
    <dgm:pt modelId="{019BF7AA-C305-4953-9FE0-30A7A1474F3A}" type="pres">
      <dgm:prSet presAssocID="{2E48A863-C117-4B88-B26D-804B462B32C8}" presName="root2" presStyleCnt="0"/>
      <dgm:spPr/>
    </dgm:pt>
    <dgm:pt modelId="{4F84657A-2E06-4AD4-B7E8-9B9302F4AC69}" type="pres">
      <dgm:prSet presAssocID="{2E48A863-C117-4B88-B26D-804B462B32C8}" presName="LevelTwoTextNode" presStyleLbl="node4" presStyleIdx="7" presStyleCnt="8">
        <dgm:presLayoutVars>
          <dgm:chPref val="3"/>
        </dgm:presLayoutVars>
      </dgm:prSet>
      <dgm:spPr/>
    </dgm:pt>
    <dgm:pt modelId="{E675B951-D91F-4B6C-8140-4D17E095DCD1}" type="pres">
      <dgm:prSet presAssocID="{2E48A863-C117-4B88-B26D-804B462B32C8}" presName="level3hierChild" presStyleCnt="0"/>
      <dgm:spPr/>
    </dgm:pt>
  </dgm:ptLst>
  <dgm:cxnLst>
    <dgm:cxn modelId="{47720301-E416-4857-B091-0ABCAF911529}" srcId="{FADFA49E-6CCC-44E0-B05B-267E770D4AF5}" destId="{3836243F-05FD-486F-8C3F-7F88F5CFE507}" srcOrd="0" destOrd="0" parTransId="{14B6CDDB-EC1F-423C-8ABE-CDD8280AF974}" sibTransId="{0C169101-BFE6-45F1-996F-D78F1FBB17B2}"/>
    <dgm:cxn modelId="{31CE1B02-74DC-4445-B45E-6783C6A1C547}" type="presOf" srcId="{5AD8FCAC-FCFC-49A6-B92C-8B24B891AE60}" destId="{7CB529B7-7334-4298-9736-95524A7212FE}" srcOrd="0" destOrd="0" presId="urn:microsoft.com/office/officeart/2008/layout/HorizontalMultiLevelHierarchy"/>
    <dgm:cxn modelId="{9270FF07-736F-49E4-A2C3-CA02781EB189}" srcId="{2BFD4CA0-00A1-42A7-942E-3AB9FB3F9480}" destId="{9C0AD773-F4C3-4FD9-9708-53A7946D8D2C}" srcOrd="0" destOrd="0" parTransId="{5DB0DC22-1A20-4F75-955A-4A0B6F905A13}" sibTransId="{F95468E5-2B7C-471F-8D02-6F11C0D3C22A}"/>
    <dgm:cxn modelId="{F5FADF09-3EDF-4D57-8BBF-A7ADE9BDF54B}" srcId="{8D35A845-7C5B-495E-BF05-4DC0E3153800}" destId="{3863E380-2698-4DAF-9E19-79B19CBB016D}" srcOrd="0" destOrd="0" parTransId="{86DBE30A-D5B9-4495-8972-14CA29835BE1}" sibTransId="{AE73269E-C05D-4EC2-9B0C-D82F2B7AFEAA}"/>
    <dgm:cxn modelId="{C1826B0A-5673-4A0E-9F2D-DB8215701078}" srcId="{2D4CFF2A-4363-49C9-935A-E3CF54A166B1}" destId="{2BFD4CA0-00A1-42A7-942E-3AB9FB3F9480}" srcOrd="1" destOrd="0" parTransId="{4529EC28-5AFF-46E3-B967-6C237455CE1F}" sibTransId="{E78FC03E-8A42-4445-A65E-39202BF871F6}"/>
    <dgm:cxn modelId="{A5954912-3AD2-4CEE-AE2B-4F071773A562}" srcId="{27D29C8D-0E3A-421E-A7DB-E96B314DF527}" destId="{2D4CFF2A-4363-49C9-935A-E3CF54A166B1}" srcOrd="0" destOrd="0" parTransId="{0E4D7637-B63D-4D75-83F2-89E006C25D9B}" sibTransId="{21113EB0-2257-4DB2-834B-DAC9325CE2D3}"/>
    <dgm:cxn modelId="{40991415-AEEB-40DF-92C5-19B5D2A093C6}" type="presOf" srcId="{530B515B-0EDC-42D6-9CB3-8F06ED2534C4}" destId="{879B312B-DDED-4357-8926-8F841F6EABA7}" srcOrd="1" destOrd="0" presId="urn:microsoft.com/office/officeart/2008/layout/HorizontalMultiLevelHierarchy"/>
    <dgm:cxn modelId="{9484A716-6C88-44D4-BCA8-708CC20CC3AC}" type="presOf" srcId="{3863E380-2698-4DAF-9E19-79B19CBB016D}" destId="{560B1F89-071E-4F5A-B343-EA4B7D9ECAD6}" srcOrd="0" destOrd="0" presId="urn:microsoft.com/office/officeart/2008/layout/HorizontalMultiLevelHierarchy"/>
    <dgm:cxn modelId="{484D4D21-002E-4805-ABB3-0A3351E1E998}" type="presOf" srcId="{1CC54A96-F82A-4BDC-974E-4242DDAA7FDA}" destId="{8DF325A6-C4AE-48B0-8AF3-42E0DDEE6D8A}" srcOrd="0" destOrd="0" presId="urn:microsoft.com/office/officeart/2008/layout/HorizontalMultiLevelHierarchy"/>
    <dgm:cxn modelId="{92725823-00F1-424F-9E37-AD34D52C6FA2}" type="presOf" srcId="{5DB0DC22-1A20-4F75-955A-4A0B6F905A13}" destId="{AFF80DA8-0126-413B-A211-EA9C7FBE2E70}" srcOrd="1" destOrd="0" presId="urn:microsoft.com/office/officeart/2008/layout/HorizontalMultiLevelHierarchy"/>
    <dgm:cxn modelId="{7EE8EC23-1EA6-4291-AF4F-872083F6B677}" type="presOf" srcId="{3F20555A-A04C-4C4E-AB36-6542D776B59F}" destId="{D7874DB0-6D58-4F26-9806-4CF54168773B}" srcOrd="1" destOrd="0" presId="urn:microsoft.com/office/officeart/2008/layout/HorizontalMultiLevelHierarchy"/>
    <dgm:cxn modelId="{3FBCC529-B070-4C97-B6AA-A06CBFA4C699}" type="presOf" srcId="{8D35A845-7C5B-495E-BF05-4DC0E3153800}" destId="{4564E515-77F1-40CD-B53A-32E5C625B9C4}" srcOrd="0" destOrd="0" presId="urn:microsoft.com/office/officeart/2008/layout/HorizontalMultiLevelHierarchy"/>
    <dgm:cxn modelId="{F390FF2C-CE63-49D1-88FC-5C9FB10D407F}" type="presOf" srcId="{3EAEB657-F547-4392-AA96-2B7D42CC24C8}" destId="{EBCEB0A1-023C-48E7-AEB4-31E941225548}" srcOrd="1" destOrd="0" presId="urn:microsoft.com/office/officeart/2008/layout/HorizontalMultiLevelHierarchy"/>
    <dgm:cxn modelId="{5816EA2E-84E6-4CAA-AB65-EFCEF813ABF9}" type="presOf" srcId="{4529EC28-5AFF-46E3-B967-6C237455CE1F}" destId="{BD4C65BA-305C-4C25-B959-90270FA45B2F}" srcOrd="1" destOrd="0" presId="urn:microsoft.com/office/officeart/2008/layout/HorizontalMultiLevelHierarchy"/>
    <dgm:cxn modelId="{27E1D630-3186-4822-9C5E-258AE144D275}" srcId="{3744FC18-84C8-43AA-8AEA-CE3C1DD70791}" destId="{69EE8C6B-200F-4B81-A53D-9553631971A8}" srcOrd="0" destOrd="0" parTransId="{5AD8FCAC-FCFC-49A6-B92C-8B24B891AE60}" sibTransId="{5086BDC5-6634-4989-BC85-837B37DEFA00}"/>
    <dgm:cxn modelId="{53F3423D-5B8F-4FDD-A58D-FFB92B47E7E1}" type="presOf" srcId="{14B6CDDB-EC1F-423C-8ABE-CDD8280AF974}" destId="{851B8458-5AC7-40B7-9F0D-BEB83C3719D3}" srcOrd="0" destOrd="0" presId="urn:microsoft.com/office/officeart/2008/layout/HorizontalMultiLevelHierarchy"/>
    <dgm:cxn modelId="{383C3E40-2887-4CE2-A752-742007F44AE7}" type="presOf" srcId="{5DB0DC22-1A20-4F75-955A-4A0B6F905A13}" destId="{05C747BA-6A58-449E-BDEA-E0FA5AE63245}" srcOrd="0" destOrd="0" presId="urn:microsoft.com/office/officeart/2008/layout/HorizontalMultiLevelHierarchy"/>
    <dgm:cxn modelId="{D891F840-BDBD-4EED-A0FA-1C142A2CC205}" srcId="{2D4CFF2A-4363-49C9-935A-E3CF54A166B1}" destId="{69516189-C009-41F1-9109-C1D3DEA951B8}" srcOrd="0" destOrd="0" parTransId="{3EAEB657-F547-4392-AA96-2B7D42CC24C8}" sibTransId="{337730A0-6A2F-4658-89AA-C966BBB1089E}"/>
    <dgm:cxn modelId="{9BD0CA5E-2200-4967-8A15-2DDB7613F8A1}" srcId="{FADFA49E-6CCC-44E0-B05B-267E770D4AF5}" destId="{202D3418-5438-417C-8355-FAB388A779BE}" srcOrd="1" destOrd="0" parTransId="{3F20555A-A04C-4C4E-AB36-6542D776B59F}" sibTransId="{A7AD34B9-892F-4109-A4EA-6F6A830CE712}"/>
    <dgm:cxn modelId="{AF95DF5F-6885-4D9B-AF14-1BFA38E7C239}" srcId="{FADFA49E-6CCC-44E0-B05B-267E770D4AF5}" destId="{3744FC18-84C8-43AA-8AEA-CE3C1DD70791}" srcOrd="2" destOrd="0" parTransId="{D301D5BC-0CBC-40C9-8FC1-BF129FCD93F6}" sibTransId="{26924D9E-F98B-4556-956A-57A38D573D28}"/>
    <dgm:cxn modelId="{6D132060-818C-48FE-9632-3A5BADB5CD7A}" type="presOf" srcId="{E139CDF6-8367-4FE7-8513-2440224359C4}" destId="{08910C7D-5624-4124-B7C5-47C6A46C4E3A}" srcOrd="1" destOrd="0" presId="urn:microsoft.com/office/officeart/2008/layout/HorizontalMultiLevelHierarchy"/>
    <dgm:cxn modelId="{78104D64-EBDC-4DF7-A19C-FBC763D21459}" type="presOf" srcId="{2A9D819F-DE80-4E61-92E4-31385A4470B8}" destId="{E94FA1E9-1B3C-4339-B6F0-B231D3264140}" srcOrd="0" destOrd="0" presId="urn:microsoft.com/office/officeart/2008/layout/HorizontalMultiLevelHierarchy"/>
    <dgm:cxn modelId="{E953C445-1ED6-4D9D-8452-412AC98A7122}" type="presOf" srcId="{9C0AD773-F4C3-4FD9-9708-53A7946D8D2C}" destId="{0091C2E2-73A8-4A6B-AFAE-0C72D7925142}" srcOrd="0" destOrd="0" presId="urn:microsoft.com/office/officeart/2008/layout/HorizontalMultiLevelHierarchy"/>
    <dgm:cxn modelId="{B4812546-EB5B-4641-9C7B-411E163BBE98}" type="presOf" srcId="{9465F070-BE6C-451D-BDD5-A5D43BEE3A98}" destId="{E628A951-B9D5-4E9A-858E-AA8685F35672}" srcOrd="0" destOrd="0" presId="urn:microsoft.com/office/officeart/2008/layout/HorizontalMultiLevelHierarchy"/>
    <dgm:cxn modelId="{03B5454B-E351-4E67-B5B0-731D00224AF6}" srcId="{69516189-C009-41F1-9109-C1D3DEA951B8}" destId="{C8C02ECF-DC4D-42CE-8713-5F319C3DAF81}" srcOrd="2" destOrd="0" parTransId="{9465F070-BE6C-451D-BDD5-A5D43BEE3A98}" sibTransId="{7E1C2C0D-E93E-4753-8119-153288E81CBF}"/>
    <dgm:cxn modelId="{3696D46C-C57E-4A29-9AB8-2A2B5710736D}" type="presOf" srcId="{FADFA49E-6CCC-44E0-B05B-267E770D4AF5}" destId="{BBE4ABCC-8EEE-442E-B4E1-33BF439C73F0}" srcOrd="0" destOrd="0" presId="urn:microsoft.com/office/officeart/2008/layout/HorizontalMultiLevelHierarchy"/>
    <dgm:cxn modelId="{D9E3836D-0CF9-4686-A34D-6857D7A1C2AA}" type="presOf" srcId="{E139CDF6-8367-4FE7-8513-2440224359C4}" destId="{70CB4C5E-6950-41D7-B5E7-3150BF4779E3}" srcOrd="0" destOrd="0" presId="urn:microsoft.com/office/officeart/2008/layout/HorizontalMultiLevelHierarchy"/>
    <dgm:cxn modelId="{11966B4F-D361-4886-BA86-A6A7E765EF2D}" type="presOf" srcId="{D301D5BC-0CBC-40C9-8FC1-BF129FCD93F6}" destId="{56B61A2A-338A-4E16-9DFF-F09311BFD363}" srcOrd="0" destOrd="0" presId="urn:microsoft.com/office/officeart/2008/layout/HorizontalMultiLevelHierarchy"/>
    <dgm:cxn modelId="{C8CAA14F-934E-48E6-BCDF-D5AB52640409}" type="presOf" srcId="{A238396B-78EB-418E-B295-F1F8850D5C8B}" destId="{5C27BF2C-BDDA-484A-BA78-8959AE295016}" srcOrd="0" destOrd="0" presId="urn:microsoft.com/office/officeart/2008/layout/HorizontalMultiLevelHierarchy"/>
    <dgm:cxn modelId="{7B57A96F-02B0-4457-8495-A16623FC13AE}" type="presOf" srcId="{86DBE30A-D5B9-4495-8972-14CA29835BE1}" destId="{F458E4DE-4A11-49D3-B59C-45A47B378C98}" srcOrd="1" destOrd="0" presId="urn:microsoft.com/office/officeart/2008/layout/HorizontalMultiLevelHierarchy"/>
    <dgm:cxn modelId="{B5825D51-92E5-41A1-A543-E803F4D837DE}" type="presOf" srcId="{3836243F-05FD-486F-8C3F-7F88F5CFE507}" destId="{ACFCC416-2CDA-40A3-89DB-7A2E330A7E44}" srcOrd="0" destOrd="0" presId="urn:microsoft.com/office/officeart/2008/layout/HorizontalMultiLevelHierarchy"/>
    <dgm:cxn modelId="{6C199E55-7998-4C69-9EBD-6F61955F6D6A}" type="presOf" srcId="{2BFD4CA0-00A1-42A7-942E-3AB9FB3F9480}" destId="{CAA4BCF2-57D5-49DA-9B43-3CD707774B3E}" srcOrd="0" destOrd="0" presId="urn:microsoft.com/office/officeart/2008/layout/HorizontalMultiLevelHierarchy"/>
    <dgm:cxn modelId="{14970C56-46DA-4DD7-9BF8-A67A8591C513}" type="presOf" srcId="{2E48A863-C117-4B88-B26D-804B462B32C8}" destId="{4F84657A-2E06-4AD4-B7E8-9B9302F4AC69}" srcOrd="0" destOrd="0" presId="urn:microsoft.com/office/officeart/2008/layout/HorizontalMultiLevelHierarchy"/>
    <dgm:cxn modelId="{A92D2E57-F6EE-4EA6-9A1D-F70C5D4550D3}" type="presOf" srcId="{D301D5BC-0CBC-40C9-8FC1-BF129FCD93F6}" destId="{8BE4DCBF-9329-497C-B571-B4D718498AFD}" srcOrd="1" destOrd="0" presId="urn:microsoft.com/office/officeart/2008/layout/HorizontalMultiLevelHierarchy"/>
    <dgm:cxn modelId="{755F3878-4826-4050-B03C-4F466EF9540E}" srcId="{2BFD4CA0-00A1-42A7-942E-3AB9FB3F9480}" destId="{3032E2BA-6772-43BE-8C98-3910C986BBCC}" srcOrd="2" destOrd="0" parTransId="{DB59FD8C-AF88-4A98-BA61-3018AF5251B7}" sibTransId="{1074E6AB-6344-42F2-AB48-6A591786379A}"/>
    <dgm:cxn modelId="{72CEF758-5A83-495F-BDE8-9A753F0022EB}" type="presOf" srcId="{530B515B-0EDC-42D6-9CB3-8F06ED2534C4}" destId="{A7C48463-D443-43A7-BB5B-D8376D7B2AFC}" srcOrd="0" destOrd="0" presId="urn:microsoft.com/office/officeart/2008/layout/HorizontalMultiLevelHierarchy"/>
    <dgm:cxn modelId="{3E336B7B-5F0C-4CC4-BE50-6817D2029FD2}" type="presOf" srcId="{9465F070-BE6C-451D-BDD5-A5D43BEE3A98}" destId="{BB11C9A7-D330-4FAC-982D-D9598607B037}" srcOrd="1" destOrd="0" presId="urn:microsoft.com/office/officeart/2008/layout/HorizontalMultiLevelHierarchy"/>
    <dgm:cxn modelId="{DF609B7B-256C-4830-A3BD-3A893F9D8825}" srcId="{3744FC18-84C8-43AA-8AEA-CE3C1DD70791}" destId="{8D35A845-7C5B-495E-BF05-4DC0E3153800}" srcOrd="1" destOrd="0" parTransId="{E139CDF6-8367-4FE7-8513-2440224359C4}" sibTransId="{F909D7FD-0555-4164-9652-ECEF7DA1B84E}"/>
    <dgm:cxn modelId="{4563047C-4895-4764-A62C-3184C21AC043}" srcId="{2BFD4CA0-00A1-42A7-942E-3AB9FB3F9480}" destId="{54546625-7830-4572-A5FA-19EA7C62C897}" srcOrd="1" destOrd="0" parTransId="{0DC97675-9763-4B2D-A7D9-DD0D51A98F91}" sibTransId="{D83C43A4-E8BC-4F9F-B217-B5EC59BFAC53}"/>
    <dgm:cxn modelId="{A96FB281-52E2-405D-BC78-3F65D52484FA}" type="presOf" srcId="{A238396B-78EB-418E-B295-F1F8850D5C8B}" destId="{164F9403-7CC1-4EA5-AAA5-914375938665}" srcOrd="1" destOrd="0" presId="urn:microsoft.com/office/officeart/2008/layout/HorizontalMultiLevelHierarchy"/>
    <dgm:cxn modelId="{C5EC5E82-DDF6-45DA-85D8-3F63DFACF6A3}" type="presOf" srcId="{1CC54A96-F82A-4BDC-974E-4242DDAA7FDA}" destId="{2DADA7F9-FB5B-4154-86C8-D75C55E4706B}" srcOrd="1" destOrd="0" presId="urn:microsoft.com/office/officeart/2008/layout/HorizontalMultiLevelHierarchy"/>
    <dgm:cxn modelId="{C77C0984-5B2C-4447-AE22-0741680666D5}" type="presOf" srcId="{14B6CDDB-EC1F-423C-8ABE-CDD8280AF974}" destId="{B2258C0C-1BF3-4D2C-A0A5-3FC9B6674344}" srcOrd="1" destOrd="0" presId="urn:microsoft.com/office/officeart/2008/layout/HorizontalMultiLevelHierarchy"/>
    <dgm:cxn modelId="{A7843F89-9830-4DEF-A6FF-C8790062E747}" type="presOf" srcId="{202D3418-5438-417C-8355-FAB388A779BE}" destId="{E8AFFB05-F827-415A-91CF-3615E64C321B}" srcOrd="0" destOrd="0" presId="urn:microsoft.com/office/officeart/2008/layout/HorizontalMultiLevelHierarchy"/>
    <dgm:cxn modelId="{9C94958B-8794-4AE4-94DB-26827CEF5505}" srcId="{69516189-C009-41F1-9109-C1D3DEA951B8}" destId="{2A9D819F-DE80-4E61-92E4-31385A4470B8}" srcOrd="0" destOrd="0" parTransId="{00565A39-2180-425E-A412-D890BB574903}" sibTransId="{E01A187E-7AF4-4439-9A4A-CCC9BC06853C}"/>
    <dgm:cxn modelId="{06713D8E-A33E-4646-87C2-A91217860DA7}" type="presOf" srcId="{69516189-C009-41F1-9109-C1D3DEA951B8}" destId="{7285401A-A8E6-45F2-9558-6C0D0149E62C}" srcOrd="0" destOrd="0" presId="urn:microsoft.com/office/officeart/2008/layout/HorizontalMultiLevelHierarchy"/>
    <dgm:cxn modelId="{458D24A1-2374-4418-B32B-B64385B61920}" type="presOf" srcId="{2D4CFF2A-4363-49C9-935A-E3CF54A166B1}" destId="{D31F056A-7CA4-4D74-B4A9-9D0B3F01ACD1}" srcOrd="0" destOrd="0" presId="urn:microsoft.com/office/officeart/2008/layout/HorizontalMultiLevelHierarchy"/>
    <dgm:cxn modelId="{54E377B1-1645-4160-80E4-9BABBFC94ADB}" type="presOf" srcId="{DB59FD8C-AF88-4A98-BA61-3018AF5251B7}" destId="{A8BDD62C-9A56-4334-AB42-59D7F32A1AD2}" srcOrd="1" destOrd="0" presId="urn:microsoft.com/office/officeart/2008/layout/HorizontalMultiLevelHierarchy"/>
    <dgm:cxn modelId="{ECE73DB4-E288-4F45-880B-3F0A143A6377}" srcId="{69516189-C009-41F1-9109-C1D3DEA951B8}" destId="{4963A426-46E6-40E3-AF0E-E778E9EFD9BE}" srcOrd="1" destOrd="0" parTransId="{1CC54A96-F82A-4BDC-974E-4242DDAA7FDA}" sibTransId="{4CA6922C-0132-4D5E-9BB6-C749B454D120}"/>
    <dgm:cxn modelId="{35F247B6-6298-4DD1-AF22-F725F71FC0B7}" srcId="{8D35A845-7C5B-495E-BF05-4DC0E3153800}" destId="{2E48A863-C117-4B88-B26D-804B462B32C8}" srcOrd="2" destOrd="0" parTransId="{A238396B-78EB-418E-B295-F1F8850D5C8B}" sibTransId="{88216E64-1ED3-4848-AE92-A1762250A2EF}"/>
    <dgm:cxn modelId="{EE0832BE-32E8-402B-9A72-99962091DD74}" type="presOf" srcId="{4529EC28-5AFF-46E3-B967-6C237455CE1F}" destId="{8271EA60-6D51-4F1E-824E-17809721B492}" srcOrd="0" destOrd="0" presId="urn:microsoft.com/office/officeart/2008/layout/HorizontalMultiLevelHierarchy"/>
    <dgm:cxn modelId="{9B3288C3-2FB7-4292-B479-07C1659F6DD3}" type="presOf" srcId="{4963A426-46E6-40E3-AF0E-E778E9EFD9BE}" destId="{A22F3A2A-FA1A-49AA-92DE-17C44C5FF120}" srcOrd="0" destOrd="0" presId="urn:microsoft.com/office/officeart/2008/layout/HorizontalMultiLevelHierarchy"/>
    <dgm:cxn modelId="{689774CB-A796-46FE-951E-D070A776A19C}" type="presOf" srcId="{5AD8FCAC-FCFC-49A6-B92C-8B24B891AE60}" destId="{9B8EB342-AA0C-4365-AB9B-F4C54431D5B5}" srcOrd="1" destOrd="0" presId="urn:microsoft.com/office/officeart/2008/layout/HorizontalMultiLevelHierarchy"/>
    <dgm:cxn modelId="{6AA15BD4-6B55-4E73-839C-07E8FEAD43CC}" srcId="{8D35A845-7C5B-495E-BF05-4DC0E3153800}" destId="{D7B17D84-3958-4610-9A28-F7A8640A30A9}" srcOrd="1" destOrd="0" parTransId="{A1298803-86CD-4E69-8318-4E583A51D9DF}" sibTransId="{FE86A62D-8298-402C-A83C-D77DA8EBD69C}"/>
    <dgm:cxn modelId="{0245C0D4-B993-455E-92D1-CFFFE337EC61}" type="presOf" srcId="{A1298803-86CD-4E69-8318-4E583A51D9DF}" destId="{8419534A-C728-413C-8FB0-340B4AB71EB9}" srcOrd="0" destOrd="0" presId="urn:microsoft.com/office/officeart/2008/layout/HorizontalMultiLevelHierarchy"/>
    <dgm:cxn modelId="{23F7DAD4-C646-4144-A36C-CF776DF2975A}" type="presOf" srcId="{C8C02ECF-DC4D-42CE-8713-5F319C3DAF81}" destId="{50BB0EF1-57C4-4D93-8748-1770FF03517A}" srcOrd="0" destOrd="0" presId="urn:microsoft.com/office/officeart/2008/layout/HorizontalMultiLevelHierarchy"/>
    <dgm:cxn modelId="{C48614D7-F575-400E-87BE-0F198C54DE24}" type="presOf" srcId="{00565A39-2180-425E-A412-D890BB574903}" destId="{A8FE5FBB-FE97-4108-BADA-58041FD20DE5}" srcOrd="1" destOrd="0" presId="urn:microsoft.com/office/officeart/2008/layout/HorizontalMultiLevelHierarchy"/>
    <dgm:cxn modelId="{CFDE0CD8-BEE0-4410-B0D9-D8CFD96FB458}" type="presOf" srcId="{DB59FD8C-AF88-4A98-BA61-3018AF5251B7}" destId="{D2CCA570-B49D-457D-9505-193A3903086F}" srcOrd="0" destOrd="0" presId="urn:microsoft.com/office/officeart/2008/layout/HorizontalMultiLevelHierarchy"/>
    <dgm:cxn modelId="{FC6743DA-1381-4C6F-8177-EEDE4275EBED}" type="presOf" srcId="{3EAEB657-F547-4392-AA96-2B7D42CC24C8}" destId="{06C6848C-1D10-4EF7-904C-1670846ABF36}" srcOrd="0" destOrd="0" presId="urn:microsoft.com/office/officeart/2008/layout/HorizontalMultiLevelHierarchy"/>
    <dgm:cxn modelId="{4AB8EDDA-972D-4FA7-8677-DB7E6FCC1EF1}" type="presOf" srcId="{27D29C8D-0E3A-421E-A7DB-E96B314DF527}" destId="{215A661B-7C8B-413B-8146-A3F717A82386}" srcOrd="0" destOrd="0" presId="urn:microsoft.com/office/officeart/2008/layout/HorizontalMultiLevelHierarchy"/>
    <dgm:cxn modelId="{08C316DD-3BBD-4CA2-B407-7D96ADAB6AE1}" type="presOf" srcId="{A1298803-86CD-4E69-8318-4E583A51D9DF}" destId="{D2C5B529-27B5-4D1D-9611-D0D47640EB6C}" srcOrd="1" destOrd="0" presId="urn:microsoft.com/office/officeart/2008/layout/HorizontalMultiLevelHierarchy"/>
    <dgm:cxn modelId="{146BF2E0-40FD-4B29-AE63-FF534322103A}" type="presOf" srcId="{69EE8C6B-200F-4B81-A53D-9553631971A8}" destId="{A995E563-2ACE-403F-8104-E36AD821CAA6}" srcOrd="0" destOrd="0" presId="urn:microsoft.com/office/officeart/2008/layout/HorizontalMultiLevelHierarchy"/>
    <dgm:cxn modelId="{19820BE1-6CEA-44E8-B15A-16295E0A37D7}" srcId="{2BFD4CA0-00A1-42A7-942E-3AB9FB3F9480}" destId="{FADFA49E-6CCC-44E0-B05B-267E770D4AF5}" srcOrd="3" destOrd="0" parTransId="{530B515B-0EDC-42D6-9CB3-8F06ED2534C4}" sibTransId="{5C931DCC-C6E5-4668-9D38-97FB6D57161B}"/>
    <dgm:cxn modelId="{E094A0E2-DF83-4412-AD3D-80ED8596714C}" type="presOf" srcId="{D7B17D84-3958-4610-9A28-F7A8640A30A9}" destId="{DA8C4299-1146-407F-9132-2A26B7E182AD}" srcOrd="0" destOrd="0" presId="urn:microsoft.com/office/officeart/2008/layout/HorizontalMultiLevelHierarchy"/>
    <dgm:cxn modelId="{3D5B71E6-ACE0-4E85-8195-5676798BDE42}" type="presOf" srcId="{54546625-7830-4572-A5FA-19EA7C62C897}" destId="{9F205673-1BDE-4A03-A547-A7F39F091B60}" srcOrd="0" destOrd="0" presId="urn:microsoft.com/office/officeart/2008/layout/HorizontalMultiLevelHierarchy"/>
    <dgm:cxn modelId="{25A730E8-1C08-44B0-B119-AD77C7E3D04C}" type="presOf" srcId="{3744FC18-84C8-43AA-8AEA-CE3C1DD70791}" destId="{B183935D-3421-44C3-AEEA-3011D8ADE18A}" srcOrd="0" destOrd="0" presId="urn:microsoft.com/office/officeart/2008/layout/HorizontalMultiLevelHierarchy"/>
    <dgm:cxn modelId="{6406ADE9-4629-4DEF-A2A2-24F88D30560F}" type="presOf" srcId="{3032E2BA-6772-43BE-8C98-3910C986BBCC}" destId="{90201EA1-1EE8-42AF-8ECB-BD63DD636FFA}" srcOrd="0" destOrd="0" presId="urn:microsoft.com/office/officeart/2008/layout/HorizontalMultiLevelHierarchy"/>
    <dgm:cxn modelId="{7F3ECDF1-D071-4A87-82DF-E1F29690AA01}" type="presOf" srcId="{86DBE30A-D5B9-4495-8972-14CA29835BE1}" destId="{AC47F32C-B457-4FE8-AED7-DD3C9EEDB814}" srcOrd="0" destOrd="0" presId="urn:microsoft.com/office/officeart/2008/layout/HorizontalMultiLevelHierarchy"/>
    <dgm:cxn modelId="{B3989DF4-3248-42D0-8F03-E137A7E1A8AD}" type="presOf" srcId="{0DC97675-9763-4B2D-A7D9-DD0D51A98F91}" destId="{BD0B0B85-552A-41D5-9B03-283705B47FA1}" srcOrd="0" destOrd="0" presId="urn:microsoft.com/office/officeart/2008/layout/HorizontalMultiLevelHierarchy"/>
    <dgm:cxn modelId="{533F35F9-9C60-416D-9E55-0F4F68EBFD23}" type="presOf" srcId="{00565A39-2180-425E-A412-D890BB574903}" destId="{CD6C43DF-0196-4050-8DEA-02A28CEAA083}" srcOrd="0" destOrd="0" presId="urn:microsoft.com/office/officeart/2008/layout/HorizontalMultiLevelHierarchy"/>
    <dgm:cxn modelId="{E6A8A3F9-AF15-4992-BBB0-7E14E9802726}" type="presOf" srcId="{3F20555A-A04C-4C4E-AB36-6542D776B59F}" destId="{E18A86F7-D680-45B5-90BC-7BEE6A23741A}" srcOrd="0" destOrd="0" presId="urn:microsoft.com/office/officeart/2008/layout/HorizontalMultiLevelHierarchy"/>
    <dgm:cxn modelId="{5005A3FB-5E11-4DBC-9CB3-78430FDBF86D}" type="presOf" srcId="{0DC97675-9763-4B2D-A7D9-DD0D51A98F91}" destId="{24DB400F-7F9B-4F7D-BE9E-EA29426BDD49}" srcOrd="1" destOrd="0" presId="urn:microsoft.com/office/officeart/2008/layout/HorizontalMultiLevelHierarchy"/>
    <dgm:cxn modelId="{711D10DC-A562-4433-BB45-DFAD638B3828}" type="presParOf" srcId="{215A661B-7C8B-413B-8146-A3F717A82386}" destId="{86EC304E-AA66-4499-8353-9B0B4C14796E}" srcOrd="0" destOrd="0" presId="urn:microsoft.com/office/officeart/2008/layout/HorizontalMultiLevelHierarchy"/>
    <dgm:cxn modelId="{79344479-4F8E-4796-B7D6-62C0990CF959}" type="presParOf" srcId="{86EC304E-AA66-4499-8353-9B0B4C14796E}" destId="{D31F056A-7CA4-4D74-B4A9-9D0B3F01ACD1}" srcOrd="0" destOrd="0" presId="urn:microsoft.com/office/officeart/2008/layout/HorizontalMultiLevelHierarchy"/>
    <dgm:cxn modelId="{C8B31CCF-941E-456C-B279-FC1A56591A43}" type="presParOf" srcId="{86EC304E-AA66-4499-8353-9B0B4C14796E}" destId="{C5415F6A-6F93-4FA7-B764-27192D2C0A59}" srcOrd="1" destOrd="0" presId="urn:microsoft.com/office/officeart/2008/layout/HorizontalMultiLevelHierarchy"/>
    <dgm:cxn modelId="{97B2CC33-1181-4784-9095-A207974BD09C}" type="presParOf" srcId="{C5415F6A-6F93-4FA7-B764-27192D2C0A59}" destId="{06C6848C-1D10-4EF7-904C-1670846ABF36}" srcOrd="0" destOrd="0" presId="urn:microsoft.com/office/officeart/2008/layout/HorizontalMultiLevelHierarchy"/>
    <dgm:cxn modelId="{DE38F3FF-8AAE-40F1-A37F-EAEA513D484F}" type="presParOf" srcId="{06C6848C-1D10-4EF7-904C-1670846ABF36}" destId="{EBCEB0A1-023C-48E7-AEB4-31E941225548}" srcOrd="0" destOrd="0" presId="urn:microsoft.com/office/officeart/2008/layout/HorizontalMultiLevelHierarchy"/>
    <dgm:cxn modelId="{3AA955EB-730F-474F-AF00-47DC13C97C9B}" type="presParOf" srcId="{C5415F6A-6F93-4FA7-B764-27192D2C0A59}" destId="{E340A228-2A52-42A9-B467-637FC6D21929}" srcOrd="1" destOrd="0" presId="urn:microsoft.com/office/officeart/2008/layout/HorizontalMultiLevelHierarchy"/>
    <dgm:cxn modelId="{4EBD6F8A-CF6F-4E26-8681-287B2997CB90}" type="presParOf" srcId="{E340A228-2A52-42A9-B467-637FC6D21929}" destId="{7285401A-A8E6-45F2-9558-6C0D0149E62C}" srcOrd="0" destOrd="0" presId="urn:microsoft.com/office/officeart/2008/layout/HorizontalMultiLevelHierarchy"/>
    <dgm:cxn modelId="{1197AA95-7255-40B8-B7FF-659E681F9998}" type="presParOf" srcId="{E340A228-2A52-42A9-B467-637FC6D21929}" destId="{1F846BFC-D9FC-4262-BBC0-7BEE0A840477}" srcOrd="1" destOrd="0" presId="urn:microsoft.com/office/officeart/2008/layout/HorizontalMultiLevelHierarchy"/>
    <dgm:cxn modelId="{389A2CC2-1D62-4632-BED1-5FA4FB8EE7B5}" type="presParOf" srcId="{1F846BFC-D9FC-4262-BBC0-7BEE0A840477}" destId="{CD6C43DF-0196-4050-8DEA-02A28CEAA083}" srcOrd="0" destOrd="0" presId="urn:microsoft.com/office/officeart/2008/layout/HorizontalMultiLevelHierarchy"/>
    <dgm:cxn modelId="{EFA5642D-2F96-48DC-AA49-DC7EE010BE9A}" type="presParOf" srcId="{CD6C43DF-0196-4050-8DEA-02A28CEAA083}" destId="{A8FE5FBB-FE97-4108-BADA-58041FD20DE5}" srcOrd="0" destOrd="0" presId="urn:microsoft.com/office/officeart/2008/layout/HorizontalMultiLevelHierarchy"/>
    <dgm:cxn modelId="{20295928-EFF2-42AC-8281-05AA7F809198}" type="presParOf" srcId="{1F846BFC-D9FC-4262-BBC0-7BEE0A840477}" destId="{F76BE3AE-1F17-40B9-BBBF-261A78BC2026}" srcOrd="1" destOrd="0" presId="urn:microsoft.com/office/officeart/2008/layout/HorizontalMultiLevelHierarchy"/>
    <dgm:cxn modelId="{1A66A61D-6650-45EF-B25C-3132BAEEA12B}" type="presParOf" srcId="{F76BE3AE-1F17-40B9-BBBF-261A78BC2026}" destId="{E94FA1E9-1B3C-4339-B6F0-B231D3264140}" srcOrd="0" destOrd="0" presId="urn:microsoft.com/office/officeart/2008/layout/HorizontalMultiLevelHierarchy"/>
    <dgm:cxn modelId="{5DA6D4E7-D841-4BE1-A0C7-5295B9FECF08}" type="presParOf" srcId="{F76BE3AE-1F17-40B9-BBBF-261A78BC2026}" destId="{DB0F3820-7B0F-4F4D-B727-9A123ADB4911}" srcOrd="1" destOrd="0" presId="urn:microsoft.com/office/officeart/2008/layout/HorizontalMultiLevelHierarchy"/>
    <dgm:cxn modelId="{EC3B7A6F-C151-4AA8-B520-1AE2B80E3DC7}" type="presParOf" srcId="{1F846BFC-D9FC-4262-BBC0-7BEE0A840477}" destId="{8DF325A6-C4AE-48B0-8AF3-42E0DDEE6D8A}" srcOrd="2" destOrd="0" presId="urn:microsoft.com/office/officeart/2008/layout/HorizontalMultiLevelHierarchy"/>
    <dgm:cxn modelId="{B5EF4F79-2DF8-4093-925E-567C98863A4A}" type="presParOf" srcId="{8DF325A6-C4AE-48B0-8AF3-42E0DDEE6D8A}" destId="{2DADA7F9-FB5B-4154-86C8-D75C55E4706B}" srcOrd="0" destOrd="0" presId="urn:microsoft.com/office/officeart/2008/layout/HorizontalMultiLevelHierarchy"/>
    <dgm:cxn modelId="{256BF8F5-2462-45AB-A000-B0CA2B1D9B5F}" type="presParOf" srcId="{1F846BFC-D9FC-4262-BBC0-7BEE0A840477}" destId="{A5859872-7905-4999-8A58-77BE12789237}" srcOrd="3" destOrd="0" presId="urn:microsoft.com/office/officeart/2008/layout/HorizontalMultiLevelHierarchy"/>
    <dgm:cxn modelId="{FACD2B73-ED40-4B49-A9E4-E6619F319FF5}" type="presParOf" srcId="{A5859872-7905-4999-8A58-77BE12789237}" destId="{A22F3A2A-FA1A-49AA-92DE-17C44C5FF120}" srcOrd="0" destOrd="0" presId="urn:microsoft.com/office/officeart/2008/layout/HorizontalMultiLevelHierarchy"/>
    <dgm:cxn modelId="{8055E446-12F5-4E85-A44D-C83C311B0E7B}" type="presParOf" srcId="{A5859872-7905-4999-8A58-77BE12789237}" destId="{D77A8E39-42B5-4C01-988F-19C1FCEC4689}" srcOrd="1" destOrd="0" presId="urn:microsoft.com/office/officeart/2008/layout/HorizontalMultiLevelHierarchy"/>
    <dgm:cxn modelId="{6424B638-1871-4FF1-8C24-9B21170C6145}" type="presParOf" srcId="{1F846BFC-D9FC-4262-BBC0-7BEE0A840477}" destId="{E628A951-B9D5-4E9A-858E-AA8685F35672}" srcOrd="4" destOrd="0" presId="urn:microsoft.com/office/officeart/2008/layout/HorizontalMultiLevelHierarchy"/>
    <dgm:cxn modelId="{86B4C51D-17C5-438A-8676-1FE84258757D}" type="presParOf" srcId="{E628A951-B9D5-4E9A-858E-AA8685F35672}" destId="{BB11C9A7-D330-4FAC-982D-D9598607B037}" srcOrd="0" destOrd="0" presId="urn:microsoft.com/office/officeart/2008/layout/HorizontalMultiLevelHierarchy"/>
    <dgm:cxn modelId="{763F8259-4ADA-4A0C-8BC7-D396FB8A8C0F}" type="presParOf" srcId="{1F846BFC-D9FC-4262-BBC0-7BEE0A840477}" destId="{B3BA8132-8635-4A21-B881-3234D00FE99C}" srcOrd="5" destOrd="0" presId="urn:microsoft.com/office/officeart/2008/layout/HorizontalMultiLevelHierarchy"/>
    <dgm:cxn modelId="{3C3F2BBD-6921-4348-9D3C-A6490DC2F0A7}" type="presParOf" srcId="{B3BA8132-8635-4A21-B881-3234D00FE99C}" destId="{50BB0EF1-57C4-4D93-8748-1770FF03517A}" srcOrd="0" destOrd="0" presId="urn:microsoft.com/office/officeart/2008/layout/HorizontalMultiLevelHierarchy"/>
    <dgm:cxn modelId="{6CB499D0-E23C-476E-9C0B-A660A1EB026F}" type="presParOf" srcId="{B3BA8132-8635-4A21-B881-3234D00FE99C}" destId="{7FF00F96-4127-452E-8C94-4DB97ED3C1F5}" srcOrd="1" destOrd="0" presId="urn:microsoft.com/office/officeart/2008/layout/HorizontalMultiLevelHierarchy"/>
    <dgm:cxn modelId="{217A238A-E7A4-4D5E-B755-3DA2CC4256E7}" type="presParOf" srcId="{C5415F6A-6F93-4FA7-B764-27192D2C0A59}" destId="{8271EA60-6D51-4F1E-824E-17809721B492}" srcOrd="2" destOrd="0" presId="urn:microsoft.com/office/officeart/2008/layout/HorizontalMultiLevelHierarchy"/>
    <dgm:cxn modelId="{8C12B7D0-17C9-4EE5-919C-AE1315DD118A}" type="presParOf" srcId="{8271EA60-6D51-4F1E-824E-17809721B492}" destId="{BD4C65BA-305C-4C25-B959-90270FA45B2F}" srcOrd="0" destOrd="0" presId="urn:microsoft.com/office/officeart/2008/layout/HorizontalMultiLevelHierarchy"/>
    <dgm:cxn modelId="{5EBA9882-B4F1-4261-93B3-CB14E68D5B60}" type="presParOf" srcId="{C5415F6A-6F93-4FA7-B764-27192D2C0A59}" destId="{0F7DD12E-5C97-46F3-B5DD-C25960CCAA47}" srcOrd="3" destOrd="0" presId="urn:microsoft.com/office/officeart/2008/layout/HorizontalMultiLevelHierarchy"/>
    <dgm:cxn modelId="{C439F856-C5F9-4612-A512-093CF9154E00}" type="presParOf" srcId="{0F7DD12E-5C97-46F3-B5DD-C25960CCAA47}" destId="{CAA4BCF2-57D5-49DA-9B43-3CD707774B3E}" srcOrd="0" destOrd="0" presId="urn:microsoft.com/office/officeart/2008/layout/HorizontalMultiLevelHierarchy"/>
    <dgm:cxn modelId="{F434E3E6-920F-45B0-A634-B36E997B60D6}" type="presParOf" srcId="{0F7DD12E-5C97-46F3-B5DD-C25960CCAA47}" destId="{467AF408-E99F-478D-AA90-81BEFB921FFE}" srcOrd="1" destOrd="0" presId="urn:microsoft.com/office/officeart/2008/layout/HorizontalMultiLevelHierarchy"/>
    <dgm:cxn modelId="{31150EA7-50DF-4A06-A268-8DBBEFE7B14A}" type="presParOf" srcId="{467AF408-E99F-478D-AA90-81BEFB921FFE}" destId="{05C747BA-6A58-449E-BDEA-E0FA5AE63245}" srcOrd="0" destOrd="0" presId="urn:microsoft.com/office/officeart/2008/layout/HorizontalMultiLevelHierarchy"/>
    <dgm:cxn modelId="{775949F1-9F9B-4397-9D23-C8B15905F4C0}" type="presParOf" srcId="{05C747BA-6A58-449E-BDEA-E0FA5AE63245}" destId="{AFF80DA8-0126-413B-A211-EA9C7FBE2E70}" srcOrd="0" destOrd="0" presId="urn:microsoft.com/office/officeart/2008/layout/HorizontalMultiLevelHierarchy"/>
    <dgm:cxn modelId="{11F506AD-214B-4134-A5AD-87EE185060E0}" type="presParOf" srcId="{467AF408-E99F-478D-AA90-81BEFB921FFE}" destId="{45879D48-7C8E-44A3-A620-81B1871D1CBA}" srcOrd="1" destOrd="0" presId="urn:microsoft.com/office/officeart/2008/layout/HorizontalMultiLevelHierarchy"/>
    <dgm:cxn modelId="{CBE86A54-6175-4E24-8C92-7EC61FD8BFA0}" type="presParOf" srcId="{45879D48-7C8E-44A3-A620-81B1871D1CBA}" destId="{0091C2E2-73A8-4A6B-AFAE-0C72D7925142}" srcOrd="0" destOrd="0" presId="urn:microsoft.com/office/officeart/2008/layout/HorizontalMultiLevelHierarchy"/>
    <dgm:cxn modelId="{F4836BA0-7DA7-4268-83AC-C8A7D05EEA93}" type="presParOf" srcId="{45879D48-7C8E-44A3-A620-81B1871D1CBA}" destId="{A08F3921-1331-488E-BE32-07A72444F9AB}" srcOrd="1" destOrd="0" presId="urn:microsoft.com/office/officeart/2008/layout/HorizontalMultiLevelHierarchy"/>
    <dgm:cxn modelId="{17DEC510-AAEC-4021-AFDE-9C52CF161F80}" type="presParOf" srcId="{467AF408-E99F-478D-AA90-81BEFB921FFE}" destId="{BD0B0B85-552A-41D5-9B03-283705B47FA1}" srcOrd="2" destOrd="0" presId="urn:microsoft.com/office/officeart/2008/layout/HorizontalMultiLevelHierarchy"/>
    <dgm:cxn modelId="{81DE5301-B718-41C4-8DEB-83B7ABA70DDF}" type="presParOf" srcId="{BD0B0B85-552A-41D5-9B03-283705B47FA1}" destId="{24DB400F-7F9B-4F7D-BE9E-EA29426BDD49}" srcOrd="0" destOrd="0" presId="urn:microsoft.com/office/officeart/2008/layout/HorizontalMultiLevelHierarchy"/>
    <dgm:cxn modelId="{A4837F3F-EF65-4624-B4F1-F72BB4A39E84}" type="presParOf" srcId="{467AF408-E99F-478D-AA90-81BEFB921FFE}" destId="{F954F553-B8E1-48C3-825B-801CC2D10857}" srcOrd="3" destOrd="0" presId="urn:microsoft.com/office/officeart/2008/layout/HorizontalMultiLevelHierarchy"/>
    <dgm:cxn modelId="{57925A0F-0F9C-4348-B1E0-3F4E8991A572}" type="presParOf" srcId="{F954F553-B8E1-48C3-825B-801CC2D10857}" destId="{9F205673-1BDE-4A03-A547-A7F39F091B60}" srcOrd="0" destOrd="0" presId="urn:microsoft.com/office/officeart/2008/layout/HorizontalMultiLevelHierarchy"/>
    <dgm:cxn modelId="{637581AD-18B2-4807-98A3-05FAD51CE22B}" type="presParOf" srcId="{F954F553-B8E1-48C3-825B-801CC2D10857}" destId="{BD355454-AD8C-4C96-A51C-954712FF4F8E}" srcOrd="1" destOrd="0" presId="urn:microsoft.com/office/officeart/2008/layout/HorizontalMultiLevelHierarchy"/>
    <dgm:cxn modelId="{1A67AA8E-3E58-46B6-B365-34F022ADDCAD}" type="presParOf" srcId="{467AF408-E99F-478D-AA90-81BEFB921FFE}" destId="{D2CCA570-B49D-457D-9505-193A3903086F}" srcOrd="4" destOrd="0" presId="urn:microsoft.com/office/officeart/2008/layout/HorizontalMultiLevelHierarchy"/>
    <dgm:cxn modelId="{6C4AA738-2398-481D-AA9C-6C04F7C30950}" type="presParOf" srcId="{D2CCA570-B49D-457D-9505-193A3903086F}" destId="{A8BDD62C-9A56-4334-AB42-59D7F32A1AD2}" srcOrd="0" destOrd="0" presId="urn:microsoft.com/office/officeart/2008/layout/HorizontalMultiLevelHierarchy"/>
    <dgm:cxn modelId="{C1B1F2DD-4108-4E38-9D67-E6A495B0531A}" type="presParOf" srcId="{467AF408-E99F-478D-AA90-81BEFB921FFE}" destId="{EC51A2B0-422D-4E8B-9661-9B09AA5015BC}" srcOrd="5" destOrd="0" presId="urn:microsoft.com/office/officeart/2008/layout/HorizontalMultiLevelHierarchy"/>
    <dgm:cxn modelId="{20E16B6C-FEB3-4CCB-BBBB-F794A3D7913F}" type="presParOf" srcId="{EC51A2B0-422D-4E8B-9661-9B09AA5015BC}" destId="{90201EA1-1EE8-42AF-8ECB-BD63DD636FFA}" srcOrd="0" destOrd="0" presId="urn:microsoft.com/office/officeart/2008/layout/HorizontalMultiLevelHierarchy"/>
    <dgm:cxn modelId="{3CBD5D39-41FB-435B-8DDB-34EA8BB6DC46}" type="presParOf" srcId="{EC51A2B0-422D-4E8B-9661-9B09AA5015BC}" destId="{BC72AC4D-1FCC-4306-AEAA-7A65821C1CC4}" srcOrd="1" destOrd="0" presId="urn:microsoft.com/office/officeart/2008/layout/HorizontalMultiLevelHierarchy"/>
    <dgm:cxn modelId="{3A6DE126-6A24-4FBA-A63B-2C1B467983E2}" type="presParOf" srcId="{467AF408-E99F-478D-AA90-81BEFB921FFE}" destId="{A7C48463-D443-43A7-BB5B-D8376D7B2AFC}" srcOrd="6" destOrd="0" presId="urn:microsoft.com/office/officeart/2008/layout/HorizontalMultiLevelHierarchy"/>
    <dgm:cxn modelId="{9D3B59CB-B8FB-44D7-BBEC-83C26B6FF324}" type="presParOf" srcId="{A7C48463-D443-43A7-BB5B-D8376D7B2AFC}" destId="{879B312B-DDED-4357-8926-8F841F6EABA7}" srcOrd="0" destOrd="0" presId="urn:microsoft.com/office/officeart/2008/layout/HorizontalMultiLevelHierarchy"/>
    <dgm:cxn modelId="{867B6265-39AA-40C4-9866-17D15A65EE31}" type="presParOf" srcId="{467AF408-E99F-478D-AA90-81BEFB921FFE}" destId="{7B7A0147-F462-4FE5-B6BD-9298549A16F4}" srcOrd="7" destOrd="0" presId="urn:microsoft.com/office/officeart/2008/layout/HorizontalMultiLevelHierarchy"/>
    <dgm:cxn modelId="{D162D458-A34E-420D-AA20-61CF871E6CB2}" type="presParOf" srcId="{7B7A0147-F462-4FE5-B6BD-9298549A16F4}" destId="{BBE4ABCC-8EEE-442E-B4E1-33BF439C73F0}" srcOrd="0" destOrd="0" presId="urn:microsoft.com/office/officeart/2008/layout/HorizontalMultiLevelHierarchy"/>
    <dgm:cxn modelId="{B7E9276D-7AC9-4CB6-9B55-F4D73168DFFD}" type="presParOf" srcId="{7B7A0147-F462-4FE5-B6BD-9298549A16F4}" destId="{665E47A2-FD40-4CE6-A310-C3899F2CDF7B}" srcOrd="1" destOrd="0" presId="urn:microsoft.com/office/officeart/2008/layout/HorizontalMultiLevelHierarchy"/>
    <dgm:cxn modelId="{E2273617-176E-4EAE-B2BF-5F6516364612}" type="presParOf" srcId="{665E47A2-FD40-4CE6-A310-C3899F2CDF7B}" destId="{851B8458-5AC7-40B7-9F0D-BEB83C3719D3}" srcOrd="0" destOrd="0" presId="urn:microsoft.com/office/officeart/2008/layout/HorizontalMultiLevelHierarchy"/>
    <dgm:cxn modelId="{1A64048D-6B19-4B7C-9371-56C68F4A9F36}" type="presParOf" srcId="{851B8458-5AC7-40B7-9F0D-BEB83C3719D3}" destId="{B2258C0C-1BF3-4D2C-A0A5-3FC9B6674344}" srcOrd="0" destOrd="0" presId="urn:microsoft.com/office/officeart/2008/layout/HorizontalMultiLevelHierarchy"/>
    <dgm:cxn modelId="{91BF6480-C1B8-43EE-AB5A-795616AC236D}" type="presParOf" srcId="{665E47A2-FD40-4CE6-A310-C3899F2CDF7B}" destId="{5D90645B-9BDD-44F9-8EE9-2549C001F4AA}" srcOrd="1" destOrd="0" presId="urn:microsoft.com/office/officeart/2008/layout/HorizontalMultiLevelHierarchy"/>
    <dgm:cxn modelId="{F4BF47CF-8BE1-45ED-BB26-479165599FB7}" type="presParOf" srcId="{5D90645B-9BDD-44F9-8EE9-2549C001F4AA}" destId="{ACFCC416-2CDA-40A3-89DB-7A2E330A7E44}" srcOrd="0" destOrd="0" presId="urn:microsoft.com/office/officeart/2008/layout/HorizontalMultiLevelHierarchy"/>
    <dgm:cxn modelId="{E916530C-EAE3-4AF3-9E49-CAAD1D3A7027}" type="presParOf" srcId="{5D90645B-9BDD-44F9-8EE9-2549C001F4AA}" destId="{CB982D63-1BDA-4A7E-A217-2FC9D58DD1E3}" srcOrd="1" destOrd="0" presId="urn:microsoft.com/office/officeart/2008/layout/HorizontalMultiLevelHierarchy"/>
    <dgm:cxn modelId="{629E4DB3-7593-4A81-AD51-596B70793BA7}" type="presParOf" srcId="{665E47A2-FD40-4CE6-A310-C3899F2CDF7B}" destId="{E18A86F7-D680-45B5-90BC-7BEE6A23741A}" srcOrd="2" destOrd="0" presId="urn:microsoft.com/office/officeart/2008/layout/HorizontalMultiLevelHierarchy"/>
    <dgm:cxn modelId="{BD410D50-B16F-4D73-B2F8-111CE707EB29}" type="presParOf" srcId="{E18A86F7-D680-45B5-90BC-7BEE6A23741A}" destId="{D7874DB0-6D58-4F26-9806-4CF54168773B}" srcOrd="0" destOrd="0" presId="urn:microsoft.com/office/officeart/2008/layout/HorizontalMultiLevelHierarchy"/>
    <dgm:cxn modelId="{44876B6F-A71C-4E05-9259-6F9811A98249}" type="presParOf" srcId="{665E47A2-FD40-4CE6-A310-C3899F2CDF7B}" destId="{CDA980DF-A6E1-4CD3-B46D-80A4ECDA5ACC}" srcOrd="3" destOrd="0" presId="urn:microsoft.com/office/officeart/2008/layout/HorizontalMultiLevelHierarchy"/>
    <dgm:cxn modelId="{2B73AE4F-541F-4D5E-A7DA-AD9C7C02032E}" type="presParOf" srcId="{CDA980DF-A6E1-4CD3-B46D-80A4ECDA5ACC}" destId="{E8AFFB05-F827-415A-91CF-3615E64C321B}" srcOrd="0" destOrd="0" presId="urn:microsoft.com/office/officeart/2008/layout/HorizontalMultiLevelHierarchy"/>
    <dgm:cxn modelId="{EC7F6AD7-BF00-4FCF-9276-6C4D15F9C61E}" type="presParOf" srcId="{CDA980DF-A6E1-4CD3-B46D-80A4ECDA5ACC}" destId="{362660C7-CF57-414C-99AC-3569F6464354}" srcOrd="1" destOrd="0" presId="urn:microsoft.com/office/officeart/2008/layout/HorizontalMultiLevelHierarchy"/>
    <dgm:cxn modelId="{F0ABA4D0-BD52-4B46-BD72-6E8CCB2E90BA}" type="presParOf" srcId="{665E47A2-FD40-4CE6-A310-C3899F2CDF7B}" destId="{56B61A2A-338A-4E16-9DFF-F09311BFD363}" srcOrd="4" destOrd="0" presId="urn:microsoft.com/office/officeart/2008/layout/HorizontalMultiLevelHierarchy"/>
    <dgm:cxn modelId="{C2041870-7790-4754-99DF-2A0093230A83}" type="presParOf" srcId="{56B61A2A-338A-4E16-9DFF-F09311BFD363}" destId="{8BE4DCBF-9329-497C-B571-B4D718498AFD}" srcOrd="0" destOrd="0" presId="urn:microsoft.com/office/officeart/2008/layout/HorizontalMultiLevelHierarchy"/>
    <dgm:cxn modelId="{C054AB1A-C1FF-4D49-B182-14C428362D03}" type="presParOf" srcId="{665E47A2-FD40-4CE6-A310-C3899F2CDF7B}" destId="{F2F7635F-1788-4E97-AE5C-3AC8BCF7D4EA}" srcOrd="5" destOrd="0" presId="urn:microsoft.com/office/officeart/2008/layout/HorizontalMultiLevelHierarchy"/>
    <dgm:cxn modelId="{89548B24-A7D3-464D-9F7B-5067258846F5}" type="presParOf" srcId="{F2F7635F-1788-4E97-AE5C-3AC8BCF7D4EA}" destId="{B183935D-3421-44C3-AEEA-3011D8ADE18A}" srcOrd="0" destOrd="0" presId="urn:microsoft.com/office/officeart/2008/layout/HorizontalMultiLevelHierarchy"/>
    <dgm:cxn modelId="{1D110DBC-ACD9-4BC1-9B29-DA892760ED8C}" type="presParOf" srcId="{F2F7635F-1788-4E97-AE5C-3AC8BCF7D4EA}" destId="{E4E17444-A212-4091-A7FF-04D2F855CFC3}" srcOrd="1" destOrd="0" presId="urn:microsoft.com/office/officeart/2008/layout/HorizontalMultiLevelHierarchy"/>
    <dgm:cxn modelId="{D05A7E0C-F6ED-4794-A412-0AFAF3ED8FAF}" type="presParOf" srcId="{E4E17444-A212-4091-A7FF-04D2F855CFC3}" destId="{7CB529B7-7334-4298-9736-95524A7212FE}" srcOrd="0" destOrd="0" presId="urn:microsoft.com/office/officeart/2008/layout/HorizontalMultiLevelHierarchy"/>
    <dgm:cxn modelId="{3754381A-486F-418D-A724-F2D49DAD278B}" type="presParOf" srcId="{7CB529B7-7334-4298-9736-95524A7212FE}" destId="{9B8EB342-AA0C-4365-AB9B-F4C54431D5B5}" srcOrd="0" destOrd="0" presId="urn:microsoft.com/office/officeart/2008/layout/HorizontalMultiLevelHierarchy"/>
    <dgm:cxn modelId="{5BCDB567-F90C-4462-9751-BCAE841F162F}" type="presParOf" srcId="{E4E17444-A212-4091-A7FF-04D2F855CFC3}" destId="{312F1426-6435-4D05-9117-C8374F27BBE7}" srcOrd="1" destOrd="0" presId="urn:microsoft.com/office/officeart/2008/layout/HorizontalMultiLevelHierarchy"/>
    <dgm:cxn modelId="{8B7284A4-CE68-4832-AA93-14831412F2B8}" type="presParOf" srcId="{312F1426-6435-4D05-9117-C8374F27BBE7}" destId="{A995E563-2ACE-403F-8104-E36AD821CAA6}" srcOrd="0" destOrd="0" presId="urn:microsoft.com/office/officeart/2008/layout/HorizontalMultiLevelHierarchy"/>
    <dgm:cxn modelId="{A8FD0CFA-2B5B-48FC-84AD-60F83FB4ABA9}" type="presParOf" srcId="{312F1426-6435-4D05-9117-C8374F27BBE7}" destId="{5EBB13CB-4FAD-4F87-B335-FF1870361D59}" srcOrd="1" destOrd="0" presId="urn:microsoft.com/office/officeart/2008/layout/HorizontalMultiLevelHierarchy"/>
    <dgm:cxn modelId="{05DE0388-3B9E-48B5-B539-DB7C470C623F}" type="presParOf" srcId="{E4E17444-A212-4091-A7FF-04D2F855CFC3}" destId="{70CB4C5E-6950-41D7-B5E7-3150BF4779E3}" srcOrd="2" destOrd="0" presId="urn:microsoft.com/office/officeart/2008/layout/HorizontalMultiLevelHierarchy"/>
    <dgm:cxn modelId="{34B89B7F-0473-49E6-8DB7-D30360F667E2}" type="presParOf" srcId="{70CB4C5E-6950-41D7-B5E7-3150BF4779E3}" destId="{08910C7D-5624-4124-B7C5-47C6A46C4E3A}" srcOrd="0" destOrd="0" presId="urn:microsoft.com/office/officeart/2008/layout/HorizontalMultiLevelHierarchy"/>
    <dgm:cxn modelId="{AD799C3D-FFBC-4196-A135-6D88DC607927}" type="presParOf" srcId="{E4E17444-A212-4091-A7FF-04D2F855CFC3}" destId="{DF31A1BF-1C55-467F-8CA5-F701FEF8D509}" srcOrd="3" destOrd="0" presId="urn:microsoft.com/office/officeart/2008/layout/HorizontalMultiLevelHierarchy"/>
    <dgm:cxn modelId="{B7A8321B-529B-493D-B90F-0742A3F5CEC1}" type="presParOf" srcId="{DF31A1BF-1C55-467F-8CA5-F701FEF8D509}" destId="{4564E515-77F1-40CD-B53A-32E5C625B9C4}" srcOrd="0" destOrd="0" presId="urn:microsoft.com/office/officeart/2008/layout/HorizontalMultiLevelHierarchy"/>
    <dgm:cxn modelId="{F41F0ACE-654C-413D-87B0-56DE174416EC}" type="presParOf" srcId="{DF31A1BF-1C55-467F-8CA5-F701FEF8D509}" destId="{6BD323CB-9319-42F4-8368-A8C154EC6975}" srcOrd="1" destOrd="0" presId="urn:microsoft.com/office/officeart/2008/layout/HorizontalMultiLevelHierarchy"/>
    <dgm:cxn modelId="{A6739271-B7FC-4DB4-B8AB-3B8B942AEE0B}" type="presParOf" srcId="{6BD323CB-9319-42F4-8368-A8C154EC6975}" destId="{AC47F32C-B457-4FE8-AED7-DD3C9EEDB814}" srcOrd="0" destOrd="0" presId="urn:microsoft.com/office/officeart/2008/layout/HorizontalMultiLevelHierarchy"/>
    <dgm:cxn modelId="{180A1E2C-A554-43E6-8044-87584CC714AC}" type="presParOf" srcId="{AC47F32C-B457-4FE8-AED7-DD3C9EEDB814}" destId="{F458E4DE-4A11-49D3-B59C-45A47B378C98}" srcOrd="0" destOrd="0" presId="urn:microsoft.com/office/officeart/2008/layout/HorizontalMultiLevelHierarchy"/>
    <dgm:cxn modelId="{A15A117D-6F1C-4EF3-ADDB-7E7400015688}" type="presParOf" srcId="{6BD323CB-9319-42F4-8368-A8C154EC6975}" destId="{51136630-F2B6-4C16-9841-137793415615}" srcOrd="1" destOrd="0" presId="urn:microsoft.com/office/officeart/2008/layout/HorizontalMultiLevelHierarchy"/>
    <dgm:cxn modelId="{82A43A16-4488-4BF8-B298-785CB281104C}" type="presParOf" srcId="{51136630-F2B6-4C16-9841-137793415615}" destId="{560B1F89-071E-4F5A-B343-EA4B7D9ECAD6}" srcOrd="0" destOrd="0" presId="urn:microsoft.com/office/officeart/2008/layout/HorizontalMultiLevelHierarchy"/>
    <dgm:cxn modelId="{3869A57A-1248-497D-B5D3-E68F23B0486C}" type="presParOf" srcId="{51136630-F2B6-4C16-9841-137793415615}" destId="{A0973856-1B66-40DC-B825-2812DBF22D16}" srcOrd="1" destOrd="0" presId="urn:microsoft.com/office/officeart/2008/layout/HorizontalMultiLevelHierarchy"/>
    <dgm:cxn modelId="{E1735FD0-B19E-4843-A263-65FD43F7688D}" type="presParOf" srcId="{6BD323CB-9319-42F4-8368-A8C154EC6975}" destId="{8419534A-C728-413C-8FB0-340B4AB71EB9}" srcOrd="2" destOrd="0" presId="urn:microsoft.com/office/officeart/2008/layout/HorizontalMultiLevelHierarchy"/>
    <dgm:cxn modelId="{3CC0F28A-321B-4376-BE7C-A008C449D68F}" type="presParOf" srcId="{8419534A-C728-413C-8FB0-340B4AB71EB9}" destId="{D2C5B529-27B5-4D1D-9611-D0D47640EB6C}" srcOrd="0" destOrd="0" presId="urn:microsoft.com/office/officeart/2008/layout/HorizontalMultiLevelHierarchy"/>
    <dgm:cxn modelId="{DDD3507B-B429-4128-9D97-ECA5FEBDFBCC}" type="presParOf" srcId="{6BD323CB-9319-42F4-8368-A8C154EC6975}" destId="{5B84BEAB-6F12-46FF-906F-D7ED83D1E228}" srcOrd="3" destOrd="0" presId="urn:microsoft.com/office/officeart/2008/layout/HorizontalMultiLevelHierarchy"/>
    <dgm:cxn modelId="{742DC350-D006-468D-9F79-9F14F9334B90}" type="presParOf" srcId="{5B84BEAB-6F12-46FF-906F-D7ED83D1E228}" destId="{DA8C4299-1146-407F-9132-2A26B7E182AD}" srcOrd="0" destOrd="0" presId="urn:microsoft.com/office/officeart/2008/layout/HorizontalMultiLevelHierarchy"/>
    <dgm:cxn modelId="{D276722C-4BE6-42A1-813D-1D525CC25EC2}" type="presParOf" srcId="{5B84BEAB-6F12-46FF-906F-D7ED83D1E228}" destId="{2A0F59C3-B21D-49CD-B2FB-1A23FB840CBB}" srcOrd="1" destOrd="0" presId="urn:microsoft.com/office/officeart/2008/layout/HorizontalMultiLevelHierarchy"/>
    <dgm:cxn modelId="{2A179A41-3DCA-4F7F-BA25-337CE43F3EDF}" type="presParOf" srcId="{6BD323CB-9319-42F4-8368-A8C154EC6975}" destId="{5C27BF2C-BDDA-484A-BA78-8959AE295016}" srcOrd="4" destOrd="0" presId="urn:microsoft.com/office/officeart/2008/layout/HorizontalMultiLevelHierarchy"/>
    <dgm:cxn modelId="{87FC000C-BC38-4E9D-895C-961F27132F73}" type="presParOf" srcId="{5C27BF2C-BDDA-484A-BA78-8959AE295016}" destId="{164F9403-7CC1-4EA5-AAA5-914375938665}" srcOrd="0" destOrd="0" presId="urn:microsoft.com/office/officeart/2008/layout/HorizontalMultiLevelHierarchy"/>
    <dgm:cxn modelId="{EC765BBB-14F9-43F0-9F13-FE209DC81A3F}" type="presParOf" srcId="{6BD323CB-9319-42F4-8368-A8C154EC6975}" destId="{019BF7AA-C305-4953-9FE0-30A7A1474F3A}" srcOrd="5" destOrd="0" presId="urn:microsoft.com/office/officeart/2008/layout/HorizontalMultiLevelHierarchy"/>
    <dgm:cxn modelId="{EED7036F-AB40-4DCF-89E8-D4CF7399722C}" type="presParOf" srcId="{019BF7AA-C305-4953-9FE0-30A7A1474F3A}" destId="{4F84657A-2E06-4AD4-B7E8-9B9302F4AC69}" srcOrd="0" destOrd="0" presId="urn:microsoft.com/office/officeart/2008/layout/HorizontalMultiLevelHierarchy"/>
    <dgm:cxn modelId="{7B6D4D19-3222-45A1-9457-C7D3305A1F99}" type="presParOf" srcId="{019BF7AA-C305-4953-9FE0-30A7A1474F3A}" destId="{E675B951-D91F-4B6C-8140-4D17E095DCD1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A5001A-E032-4901-974D-68A0CD17192C}">
      <dsp:nvSpPr>
        <dsp:cNvPr id="0" name=""/>
        <dsp:cNvSpPr/>
      </dsp:nvSpPr>
      <dsp:spPr>
        <a:xfrm>
          <a:off x="653472" y="0"/>
          <a:ext cx="7406022" cy="3603625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C2483D-38B1-4F56-8351-391E291C854A}">
      <dsp:nvSpPr>
        <dsp:cNvPr id="0" name=""/>
        <dsp:cNvSpPr/>
      </dsp:nvSpPr>
      <dsp:spPr>
        <a:xfrm>
          <a:off x="0" y="1081087"/>
          <a:ext cx="2613890" cy="144145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300" b="0" kern="1200" dirty="0"/>
            <a:t>T</a:t>
          </a:r>
          <a:r>
            <a:rPr lang="nl-BE" sz="3300" kern="1200" dirty="0"/>
            <a:t>hora</a:t>
          </a:r>
          <a:br>
            <a:rPr lang="nl-BE" sz="3300" kern="1200" dirty="0"/>
          </a:br>
          <a:r>
            <a:rPr lang="nl-BE" sz="2000" kern="1200" dirty="0"/>
            <a:t>(</a:t>
          </a:r>
          <a:r>
            <a:rPr lang="nl-BE" sz="2000" i="1" kern="1200" dirty="0" err="1"/>
            <a:t>tôrah</a:t>
          </a:r>
          <a:r>
            <a:rPr lang="nl-BE" sz="2000" kern="1200" dirty="0"/>
            <a:t>)</a:t>
          </a:r>
        </a:p>
      </dsp:txBody>
      <dsp:txXfrm>
        <a:off x="70366" y="1151453"/>
        <a:ext cx="2473158" cy="1300718"/>
      </dsp:txXfrm>
    </dsp:sp>
    <dsp:sp modelId="{96A58DCF-885A-4ADA-90D3-6A828EA12D04}">
      <dsp:nvSpPr>
        <dsp:cNvPr id="0" name=""/>
        <dsp:cNvSpPr/>
      </dsp:nvSpPr>
      <dsp:spPr>
        <a:xfrm>
          <a:off x="3049538" y="1081087"/>
          <a:ext cx="2613890" cy="144145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300" kern="1200" dirty="0"/>
            <a:t>Profeten</a:t>
          </a:r>
          <a:br>
            <a:rPr lang="nl-BE" sz="3300" kern="1200" dirty="0"/>
          </a:br>
          <a:r>
            <a:rPr lang="nl-BE" sz="2000" kern="1200" dirty="0"/>
            <a:t>(</a:t>
          </a:r>
          <a:r>
            <a:rPr lang="nl-BE" sz="2000" i="1" kern="1200" dirty="0" err="1"/>
            <a:t>navîîm</a:t>
          </a:r>
          <a:r>
            <a:rPr lang="nl-BE" sz="2000" kern="1200" dirty="0"/>
            <a:t>)</a:t>
          </a:r>
        </a:p>
      </dsp:txBody>
      <dsp:txXfrm>
        <a:off x="3119904" y="1151453"/>
        <a:ext cx="2473158" cy="1300718"/>
      </dsp:txXfrm>
    </dsp:sp>
    <dsp:sp modelId="{F8A3C0D9-3AE6-4FCE-9B27-5E158EEEA652}">
      <dsp:nvSpPr>
        <dsp:cNvPr id="0" name=""/>
        <dsp:cNvSpPr/>
      </dsp:nvSpPr>
      <dsp:spPr>
        <a:xfrm>
          <a:off x="6099077" y="1081087"/>
          <a:ext cx="2613890" cy="144145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300" kern="1200" dirty="0"/>
            <a:t>Geschriften</a:t>
          </a:r>
          <a:br>
            <a:rPr lang="nl-BE" sz="3300" kern="1200" dirty="0"/>
          </a:br>
          <a:r>
            <a:rPr lang="nl-BE" sz="2000" kern="1200" dirty="0"/>
            <a:t>(</a:t>
          </a:r>
          <a:r>
            <a:rPr lang="nl-BE" sz="2000" i="1" kern="1200" dirty="0" err="1"/>
            <a:t>chetûvîm</a:t>
          </a:r>
          <a:r>
            <a:rPr lang="nl-BE" sz="2000" kern="1200" dirty="0"/>
            <a:t>)</a:t>
          </a:r>
        </a:p>
      </dsp:txBody>
      <dsp:txXfrm>
        <a:off x="6169443" y="1151453"/>
        <a:ext cx="2473158" cy="13007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27BF2C-BDDA-484A-BA78-8959AE295016}">
      <dsp:nvSpPr>
        <dsp:cNvPr id="0" name=""/>
        <dsp:cNvSpPr/>
      </dsp:nvSpPr>
      <dsp:spPr>
        <a:xfrm>
          <a:off x="7387748" y="4342507"/>
          <a:ext cx="288433" cy="5496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4216" y="0"/>
              </a:lnTo>
              <a:lnTo>
                <a:pt x="144216" y="549607"/>
              </a:lnTo>
              <a:lnTo>
                <a:pt x="288433" y="54960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>
        <a:off x="7516447" y="4601794"/>
        <a:ext cx="31034" cy="31034"/>
      </dsp:txXfrm>
    </dsp:sp>
    <dsp:sp modelId="{8419534A-C728-413C-8FB0-340B4AB71EB9}">
      <dsp:nvSpPr>
        <dsp:cNvPr id="0" name=""/>
        <dsp:cNvSpPr/>
      </dsp:nvSpPr>
      <dsp:spPr>
        <a:xfrm>
          <a:off x="7387748" y="4296787"/>
          <a:ext cx="28843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88433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>
        <a:off x="7524754" y="4335296"/>
        <a:ext cx="14421" cy="14421"/>
      </dsp:txXfrm>
    </dsp:sp>
    <dsp:sp modelId="{AC47F32C-B457-4FE8-AED7-DD3C9EEDB814}">
      <dsp:nvSpPr>
        <dsp:cNvPr id="0" name=""/>
        <dsp:cNvSpPr/>
      </dsp:nvSpPr>
      <dsp:spPr>
        <a:xfrm>
          <a:off x="7387748" y="3792900"/>
          <a:ext cx="288433" cy="549607"/>
        </a:xfrm>
        <a:custGeom>
          <a:avLst/>
          <a:gdLst/>
          <a:ahLst/>
          <a:cxnLst/>
          <a:rect l="0" t="0" r="0" b="0"/>
          <a:pathLst>
            <a:path>
              <a:moveTo>
                <a:pt x="0" y="549607"/>
              </a:moveTo>
              <a:lnTo>
                <a:pt x="144216" y="549607"/>
              </a:lnTo>
              <a:lnTo>
                <a:pt x="144216" y="0"/>
              </a:lnTo>
              <a:lnTo>
                <a:pt x="288433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>
        <a:off x="7516447" y="4052186"/>
        <a:ext cx="31034" cy="31034"/>
      </dsp:txXfrm>
    </dsp:sp>
    <dsp:sp modelId="{70CB4C5E-6950-41D7-B5E7-3150BF4779E3}">
      <dsp:nvSpPr>
        <dsp:cNvPr id="0" name=""/>
        <dsp:cNvSpPr/>
      </dsp:nvSpPr>
      <dsp:spPr>
        <a:xfrm>
          <a:off x="5657144" y="4067704"/>
          <a:ext cx="288433" cy="2748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4216" y="0"/>
              </a:lnTo>
              <a:lnTo>
                <a:pt x="144216" y="274803"/>
              </a:lnTo>
              <a:lnTo>
                <a:pt x="288433" y="27480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>
        <a:off x="5791401" y="4195146"/>
        <a:ext cx="19919" cy="19919"/>
      </dsp:txXfrm>
    </dsp:sp>
    <dsp:sp modelId="{7CB529B7-7334-4298-9736-95524A7212FE}">
      <dsp:nvSpPr>
        <dsp:cNvPr id="0" name=""/>
        <dsp:cNvSpPr/>
      </dsp:nvSpPr>
      <dsp:spPr>
        <a:xfrm>
          <a:off x="5657144" y="3792900"/>
          <a:ext cx="288433" cy="274803"/>
        </a:xfrm>
        <a:custGeom>
          <a:avLst/>
          <a:gdLst/>
          <a:ahLst/>
          <a:cxnLst/>
          <a:rect l="0" t="0" r="0" b="0"/>
          <a:pathLst>
            <a:path>
              <a:moveTo>
                <a:pt x="0" y="274803"/>
              </a:moveTo>
              <a:lnTo>
                <a:pt x="144216" y="274803"/>
              </a:lnTo>
              <a:lnTo>
                <a:pt x="144216" y="0"/>
              </a:lnTo>
              <a:lnTo>
                <a:pt x="288433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>
        <a:off x="5791401" y="3920342"/>
        <a:ext cx="19919" cy="19919"/>
      </dsp:txXfrm>
    </dsp:sp>
    <dsp:sp modelId="{56B61A2A-338A-4E16-9DFF-F09311BFD363}">
      <dsp:nvSpPr>
        <dsp:cNvPr id="0" name=""/>
        <dsp:cNvSpPr/>
      </dsp:nvSpPr>
      <dsp:spPr>
        <a:xfrm>
          <a:off x="3926541" y="3518096"/>
          <a:ext cx="288433" cy="5496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4216" y="0"/>
              </a:lnTo>
              <a:lnTo>
                <a:pt x="144216" y="549607"/>
              </a:lnTo>
              <a:lnTo>
                <a:pt x="288433" y="54960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>
        <a:off x="4055240" y="3777383"/>
        <a:ext cx="31034" cy="31034"/>
      </dsp:txXfrm>
    </dsp:sp>
    <dsp:sp modelId="{E18A86F7-D680-45B5-90BC-7BEE6A23741A}">
      <dsp:nvSpPr>
        <dsp:cNvPr id="0" name=""/>
        <dsp:cNvSpPr/>
      </dsp:nvSpPr>
      <dsp:spPr>
        <a:xfrm>
          <a:off x="3926541" y="3472376"/>
          <a:ext cx="28843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88433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>
        <a:off x="4063547" y="3510885"/>
        <a:ext cx="14421" cy="14421"/>
      </dsp:txXfrm>
    </dsp:sp>
    <dsp:sp modelId="{851B8458-5AC7-40B7-9F0D-BEB83C3719D3}">
      <dsp:nvSpPr>
        <dsp:cNvPr id="0" name=""/>
        <dsp:cNvSpPr/>
      </dsp:nvSpPr>
      <dsp:spPr>
        <a:xfrm>
          <a:off x="3926541" y="2968489"/>
          <a:ext cx="288433" cy="549607"/>
        </a:xfrm>
        <a:custGeom>
          <a:avLst/>
          <a:gdLst/>
          <a:ahLst/>
          <a:cxnLst/>
          <a:rect l="0" t="0" r="0" b="0"/>
          <a:pathLst>
            <a:path>
              <a:moveTo>
                <a:pt x="0" y="549607"/>
              </a:moveTo>
              <a:lnTo>
                <a:pt x="144216" y="549607"/>
              </a:lnTo>
              <a:lnTo>
                <a:pt x="144216" y="0"/>
              </a:lnTo>
              <a:lnTo>
                <a:pt x="288433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>
        <a:off x="4055240" y="3227775"/>
        <a:ext cx="31034" cy="31034"/>
      </dsp:txXfrm>
    </dsp:sp>
    <dsp:sp modelId="{A7C48463-D443-43A7-BB5B-D8376D7B2AFC}">
      <dsp:nvSpPr>
        <dsp:cNvPr id="0" name=""/>
        <dsp:cNvSpPr/>
      </dsp:nvSpPr>
      <dsp:spPr>
        <a:xfrm>
          <a:off x="2195937" y="2693685"/>
          <a:ext cx="288433" cy="8244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4216" y="0"/>
              </a:lnTo>
              <a:lnTo>
                <a:pt x="144216" y="824410"/>
              </a:lnTo>
              <a:lnTo>
                <a:pt x="288433" y="82441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>
        <a:off x="2318319" y="3084056"/>
        <a:ext cx="43670" cy="43670"/>
      </dsp:txXfrm>
    </dsp:sp>
    <dsp:sp modelId="{D2CCA570-B49D-457D-9505-193A3903086F}">
      <dsp:nvSpPr>
        <dsp:cNvPr id="0" name=""/>
        <dsp:cNvSpPr/>
      </dsp:nvSpPr>
      <dsp:spPr>
        <a:xfrm>
          <a:off x="2195937" y="2693685"/>
          <a:ext cx="288433" cy="2748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4216" y="0"/>
              </a:lnTo>
              <a:lnTo>
                <a:pt x="144216" y="274803"/>
              </a:lnTo>
              <a:lnTo>
                <a:pt x="288433" y="27480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>
        <a:off x="2330195" y="2821128"/>
        <a:ext cx="19919" cy="19919"/>
      </dsp:txXfrm>
    </dsp:sp>
    <dsp:sp modelId="{BD0B0B85-552A-41D5-9B03-283705B47FA1}">
      <dsp:nvSpPr>
        <dsp:cNvPr id="0" name=""/>
        <dsp:cNvSpPr/>
      </dsp:nvSpPr>
      <dsp:spPr>
        <a:xfrm>
          <a:off x="2195937" y="2418882"/>
          <a:ext cx="288433" cy="274803"/>
        </a:xfrm>
        <a:custGeom>
          <a:avLst/>
          <a:gdLst/>
          <a:ahLst/>
          <a:cxnLst/>
          <a:rect l="0" t="0" r="0" b="0"/>
          <a:pathLst>
            <a:path>
              <a:moveTo>
                <a:pt x="0" y="274803"/>
              </a:moveTo>
              <a:lnTo>
                <a:pt x="144216" y="274803"/>
              </a:lnTo>
              <a:lnTo>
                <a:pt x="144216" y="0"/>
              </a:lnTo>
              <a:lnTo>
                <a:pt x="288433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>
        <a:off x="2330195" y="2546324"/>
        <a:ext cx="19919" cy="19919"/>
      </dsp:txXfrm>
    </dsp:sp>
    <dsp:sp modelId="{05C747BA-6A58-449E-BDEA-E0FA5AE63245}">
      <dsp:nvSpPr>
        <dsp:cNvPr id="0" name=""/>
        <dsp:cNvSpPr/>
      </dsp:nvSpPr>
      <dsp:spPr>
        <a:xfrm>
          <a:off x="2195937" y="1869274"/>
          <a:ext cx="288433" cy="824410"/>
        </a:xfrm>
        <a:custGeom>
          <a:avLst/>
          <a:gdLst/>
          <a:ahLst/>
          <a:cxnLst/>
          <a:rect l="0" t="0" r="0" b="0"/>
          <a:pathLst>
            <a:path>
              <a:moveTo>
                <a:pt x="0" y="824410"/>
              </a:moveTo>
              <a:lnTo>
                <a:pt x="144216" y="824410"/>
              </a:lnTo>
              <a:lnTo>
                <a:pt x="144216" y="0"/>
              </a:lnTo>
              <a:lnTo>
                <a:pt x="288433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>
        <a:off x="2318319" y="2259645"/>
        <a:ext cx="43670" cy="43670"/>
      </dsp:txXfrm>
    </dsp:sp>
    <dsp:sp modelId="{8271EA60-6D51-4F1E-824E-17809721B492}">
      <dsp:nvSpPr>
        <dsp:cNvPr id="0" name=""/>
        <dsp:cNvSpPr/>
      </dsp:nvSpPr>
      <dsp:spPr>
        <a:xfrm>
          <a:off x="465334" y="1731873"/>
          <a:ext cx="288433" cy="9618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4216" y="0"/>
              </a:lnTo>
              <a:lnTo>
                <a:pt x="144216" y="961812"/>
              </a:lnTo>
              <a:lnTo>
                <a:pt x="288433" y="96181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>
        <a:off x="584447" y="2187676"/>
        <a:ext cx="50206" cy="50206"/>
      </dsp:txXfrm>
    </dsp:sp>
    <dsp:sp modelId="{E628A951-B9D5-4E9A-858E-AA8685F35672}">
      <dsp:nvSpPr>
        <dsp:cNvPr id="0" name=""/>
        <dsp:cNvSpPr/>
      </dsp:nvSpPr>
      <dsp:spPr>
        <a:xfrm>
          <a:off x="2195937" y="770060"/>
          <a:ext cx="288433" cy="5496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4216" y="0"/>
              </a:lnTo>
              <a:lnTo>
                <a:pt x="144216" y="549607"/>
              </a:lnTo>
              <a:lnTo>
                <a:pt x="288433" y="54960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>
        <a:off x="2324637" y="1029346"/>
        <a:ext cx="31034" cy="31034"/>
      </dsp:txXfrm>
    </dsp:sp>
    <dsp:sp modelId="{8DF325A6-C4AE-48B0-8AF3-42E0DDEE6D8A}">
      <dsp:nvSpPr>
        <dsp:cNvPr id="0" name=""/>
        <dsp:cNvSpPr/>
      </dsp:nvSpPr>
      <dsp:spPr>
        <a:xfrm>
          <a:off x="2195937" y="724340"/>
          <a:ext cx="28843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88433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>
        <a:off x="2332943" y="762849"/>
        <a:ext cx="14421" cy="14421"/>
      </dsp:txXfrm>
    </dsp:sp>
    <dsp:sp modelId="{CD6C43DF-0196-4050-8DEA-02A28CEAA083}">
      <dsp:nvSpPr>
        <dsp:cNvPr id="0" name=""/>
        <dsp:cNvSpPr/>
      </dsp:nvSpPr>
      <dsp:spPr>
        <a:xfrm>
          <a:off x="2195937" y="220452"/>
          <a:ext cx="288433" cy="549607"/>
        </a:xfrm>
        <a:custGeom>
          <a:avLst/>
          <a:gdLst/>
          <a:ahLst/>
          <a:cxnLst/>
          <a:rect l="0" t="0" r="0" b="0"/>
          <a:pathLst>
            <a:path>
              <a:moveTo>
                <a:pt x="0" y="549607"/>
              </a:moveTo>
              <a:lnTo>
                <a:pt x="144216" y="549607"/>
              </a:lnTo>
              <a:lnTo>
                <a:pt x="144216" y="0"/>
              </a:lnTo>
              <a:lnTo>
                <a:pt x="288433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>
        <a:off x="2324637" y="479739"/>
        <a:ext cx="31034" cy="31034"/>
      </dsp:txXfrm>
    </dsp:sp>
    <dsp:sp modelId="{06C6848C-1D10-4EF7-904C-1670846ABF36}">
      <dsp:nvSpPr>
        <dsp:cNvPr id="0" name=""/>
        <dsp:cNvSpPr/>
      </dsp:nvSpPr>
      <dsp:spPr>
        <a:xfrm>
          <a:off x="465334" y="770060"/>
          <a:ext cx="288433" cy="961812"/>
        </a:xfrm>
        <a:custGeom>
          <a:avLst/>
          <a:gdLst/>
          <a:ahLst/>
          <a:cxnLst/>
          <a:rect l="0" t="0" r="0" b="0"/>
          <a:pathLst>
            <a:path>
              <a:moveTo>
                <a:pt x="0" y="961812"/>
              </a:moveTo>
              <a:lnTo>
                <a:pt x="144216" y="961812"/>
              </a:lnTo>
              <a:lnTo>
                <a:pt x="144216" y="0"/>
              </a:lnTo>
              <a:lnTo>
                <a:pt x="288433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>
        <a:off x="584447" y="1225863"/>
        <a:ext cx="50206" cy="50206"/>
      </dsp:txXfrm>
    </dsp:sp>
    <dsp:sp modelId="{D31F056A-7CA4-4D74-B4A9-9D0B3F01ACD1}">
      <dsp:nvSpPr>
        <dsp:cNvPr id="0" name=""/>
        <dsp:cNvSpPr/>
      </dsp:nvSpPr>
      <dsp:spPr>
        <a:xfrm rot="16200000">
          <a:off x="-911576" y="1512030"/>
          <a:ext cx="2314136" cy="43968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Salomo</a:t>
          </a:r>
        </a:p>
      </dsp:txBody>
      <dsp:txXfrm>
        <a:off x="-911576" y="1512030"/>
        <a:ext cx="2314136" cy="439685"/>
      </dsp:txXfrm>
    </dsp:sp>
    <dsp:sp modelId="{7285401A-A8E6-45F2-9558-6C0D0149E62C}">
      <dsp:nvSpPr>
        <dsp:cNvPr id="0" name=""/>
        <dsp:cNvSpPr/>
      </dsp:nvSpPr>
      <dsp:spPr>
        <a:xfrm>
          <a:off x="753768" y="550217"/>
          <a:ext cx="1442169" cy="43968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 err="1"/>
            <a:t>Noordrijk</a:t>
          </a:r>
          <a:endParaRPr lang="nl-BE" sz="2800" kern="1200" dirty="0"/>
        </a:p>
      </dsp:txBody>
      <dsp:txXfrm>
        <a:off x="753768" y="550217"/>
        <a:ext cx="1442169" cy="439685"/>
      </dsp:txXfrm>
    </dsp:sp>
    <dsp:sp modelId="{E94FA1E9-1B3C-4339-B6F0-B231D3264140}">
      <dsp:nvSpPr>
        <dsp:cNvPr id="0" name=""/>
        <dsp:cNvSpPr/>
      </dsp:nvSpPr>
      <dsp:spPr>
        <a:xfrm>
          <a:off x="2484371" y="610"/>
          <a:ext cx="1442169" cy="439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/>
            <a:t>Jona</a:t>
          </a:r>
          <a:endParaRPr lang="nl-BE" sz="2800" kern="1200" dirty="0"/>
        </a:p>
      </dsp:txBody>
      <dsp:txXfrm>
        <a:off x="2484371" y="610"/>
        <a:ext cx="1442169" cy="439685"/>
      </dsp:txXfrm>
    </dsp:sp>
    <dsp:sp modelId="{A22F3A2A-FA1A-49AA-92DE-17C44C5FF120}">
      <dsp:nvSpPr>
        <dsp:cNvPr id="0" name=""/>
        <dsp:cNvSpPr/>
      </dsp:nvSpPr>
      <dsp:spPr>
        <a:xfrm>
          <a:off x="2484371" y="550217"/>
          <a:ext cx="1442169" cy="439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Amos</a:t>
          </a:r>
        </a:p>
      </dsp:txBody>
      <dsp:txXfrm>
        <a:off x="2484371" y="550217"/>
        <a:ext cx="1442169" cy="439685"/>
      </dsp:txXfrm>
    </dsp:sp>
    <dsp:sp modelId="{50BB0EF1-57C4-4D93-8748-1770FF03517A}">
      <dsp:nvSpPr>
        <dsp:cNvPr id="0" name=""/>
        <dsp:cNvSpPr/>
      </dsp:nvSpPr>
      <dsp:spPr>
        <a:xfrm>
          <a:off x="2484371" y="1099824"/>
          <a:ext cx="1442169" cy="439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Hosea</a:t>
          </a:r>
        </a:p>
      </dsp:txBody>
      <dsp:txXfrm>
        <a:off x="2484371" y="1099824"/>
        <a:ext cx="1442169" cy="439685"/>
      </dsp:txXfrm>
    </dsp:sp>
    <dsp:sp modelId="{CAA4BCF2-57D5-49DA-9B43-3CD707774B3E}">
      <dsp:nvSpPr>
        <dsp:cNvPr id="0" name=""/>
        <dsp:cNvSpPr/>
      </dsp:nvSpPr>
      <dsp:spPr>
        <a:xfrm>
          <a:off x="753768" y="2473842"/>
          <a:ext cx="1442169" cy="43968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Zuidrijk</a:t>
          </a:r>
        </a:p>
      </dsp:txBody>
      <dsp:txXfrm>
        <a:off x="753768" y="2473842"/>
        <a:ext cx="1442169" cy="439685"/>
      </dsp:txXfrm>
    </dsp:sp>
    <dsp:sp modelId="{0091C2E2-73A8-4A6B-AFAE-0C72D7925142}">
      <dsp:nvSpPr>
        <dsp:cNvPr id="0" name=""/>
        <dsp:cNvSpPr/>
      </dsp:nvSpPr>
      <dsp:spPr>
        <a:xfrm>
          <a:off x="2484371" y="1649431"/>
          <a:ext cx="1442169" cy="439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Jesaja</a:t>
          </a:r>
        </a:p>
      </dsp:txBody>
      <dsp:txXfrm>
        <a:off x="2484371" y="1649431"/>
        <a:ext cx="1442169" cy="439685"/>
      </dsp:txXfrm>
    </dsp:sp>
    <dsp:sp modelId="{9F205673-1BDE-4A03-A547-A7F39F091B60}">
      <dsp:nvSpPr>
        <dsp:cNvPr id="0" name=""/>
        <dsp:cNvSpPr/>
      </dsp:nvSpPr>
      <dsp:spPr>
        <a:xfrm>
          <a:off x="2484371" y="2199039"/>
          <a:ext cx="1442169" cy="439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Micha</a:t>
          </a:r>
        </a:p>
      </dsp:txBody>
      <dsp:txXfrm>
        <a:off x="2484371" y="2199039"/>
        <a:ext cx="1442169" cy="439685"/>
      </dsp:txXfrm>
    </dsp:sp>
    <dsp:sp modelId="{90201EA1-1EE8-42AF-8ECB-BD63DD636FFA}">
      <dsp:nvSpPr>
        <dsp:cNvPr id="0" name=""/>
        <dsp:cNvSpPr/>
      </dsp:nvSpPr>
      <dsp:spPr>
        <a:xfrm>
          <a:off x="2484371" y="2748646"/>
          <a:ext cx="1442169" cy="439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Joel</a:t>
          </a:r>
        </a:p>
      </dsp:txBody>
      <dsp:txXfrm>
        <a:off x="2484371" y="2748646"/>
        <a:ext cx="1442169" cy="439685"/>
      </dsp:txXfrm>
    </dsp:sp>
    <dsp:sp modelId="{BBE4ABCC-8EEE-442E-B4E1-33BF439C73F0}">
      <dsp:nvSpPr>
        <dsp:cNvPr id="0" name=""/>
        <dsp:cNvSpPr/>
      </dsp:nvSpPr>
      <dsp:spPr>
        <a:xfrm>
          <a:off x="2484371" y="3298253"/>
          <a:ext cx="1442169" cy="439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Nahum</a:t>
          </a:r>
        </a:p>
      </dsp:txBody>
      <dsp:txXfrm>
        <a:off x="2484371" y="3298253"/>
        <a:ext cx="1442169" cy="439685"/>
      </dsp:txXfrm>
    </dsp:sp>
    <dsp:sp modelId="{ACFCC416-2CDA-40A3-89DB-7A2E330A7E44}">
      <dsp:nvSpPr>
        <dsp:cNvPr id="0" name=""/>
        <dsp:cNvSpPr/>
      </dsp:nvSpPr>
      <dsp:spPr>
        <a:xfrm>
          <a:off x="4214975" y="2748646"/>
          <a:ext cx="1442169" cy="43968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Habakuk</a:t>
          </a:r>
        </a:p>
      </dsp:txBody>
      <dsp:txXfrm>
        <a:off x="4214975" y="2748646"/>
        <a:ext cx="1442169" cy="439685"/>
      </dsp:txXfrm>
    </dsp:sp>
    <dsp:sp modelId="{E8AFFB05-F827-415A-91CF-3615E64C321B}">
      <dsp:nvSpPr>
        <dsp:cNvPr id="0" name=""/>
        <dsp:cNvSpPr/>
      </dsp:nvSpPr>
      <dsp:spPr>
        <a:xfrm>
          <a:off x="4214975" y="3298253"/>
          <a:ext cx="1442169" cy="43968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Jeremia</a:t>
          </a:r>
        </a:p>
      </dsp:txBody>
      <dsp:txXfrm>
        <a:off x="4214975" y="3298253"/>
        <a:ext cx="1442169" cy="439685"/>
      </dsp:txXfrm>
    </dsp:sp>
    <dsp:sp modelId="{B183935D-3421-44C3-AEEA-3011D8ADE18A}">
      <dsp:nvSpPr>
        <dsp:cNvPr id="0" name=""/>
        <dsp:cNvSpPr/>
      </dsp:nvSpPr>
      <dsp:spPr>
        <a:xfrm>
          <a:off x="4214975" y="3847861"/>
          <a:ext cx="1442169" cy="43968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Obadja</a:t>
          </a:r>
        </a:p>
      </dsp:txBody>
      <dsp:txXfrm>
        <a:off x="4214975" y="3847861"/>
        <a:ext cx="1442169" cy="439685"/>
      </dsp:txXfrm>
    </dsp:sp>
    <dsp:sp modelId="{A995E563-2ACE-403F-8104-E36AD821CAA6}">
      <dsp:nvSpPr>
        <dsp:cNvPr id="0" name=""/>
        <dsp:cNvSpPr/>
      </dsp:nvSpPr>
      <dsp:spPr>
        <a:xfrm>
          <a:off x="5945578" y="3573057"/>
          <a:ext cx="1442169" cy="43968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Ezechiël</a:t>
          </a:r>
        </a:p>
      </dsp:txBody>
      <dsp:txXfrm>
        <a:off x="5945578" y="3573057"/>
        <a:ext cx="1442169" cy="439685"/>
      </dsp:txXfrm>
    </dsp:sp>
    <dsp:sp modelId="{4564E515-77F1-40CD-B53A-32E5C625B9C4}">
      <dsp:nvSpPr>
        <dsp:cNvPr id="0" name=""/>
        <dsp:cNvSpPr/>
      </dsp:nvSpPr>
      <dsp:spPr>
        <a:xfrm>
          <a:off x="5945578" y="4122664"/>
          <a:ext cx="1442169" cy="43968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Daniel</a:t>
          </a:r>
        </a:p>
      </dsp:txBody>
      <dsp:txXfrm>
        <a:off x="5945578" y="4122664"/>
        <a:ext cx="1442169" cy="439685"/>
      </dsp:txXfrm>
    </dsp:sp>
    <dsp:sp modelId="{560B1F89-071E-4F5A-B343-EA4B7D9ECAD6}">
      <dsp:nvSpPr>
        <dsp:cNvPr id="0" name=""/>
        <dsp:cNvSpPr/>
      </dsp:nvSpPr>
      <dsp:spPr>
        <a:xfrm>
          <a:off x="7676182" y="3573057"/>
          <a:ext cx="1442169" cy="43968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Zacharia</a:t>
          </a:r>
        </a:p>
      </dsp:txBody>
      <dsp:txXfrm>
        <a:off x="7676182" y="3573057"/>
        <a:ext cx="1442169" cy="439685"/>
      </dsp:txXfrm>
    </dsp:sp>
    <dsp:sp modelId="{DA8C4299-1146-407F-9132-2A26B7E182AD}">
      <dsp:nvSpPr>
        <dsp:cNvPr id="0" name=""/>
        <dsp:cNvSpPr/>
      </dsp:nvSpPr>
      <dsp:spPr>
        <a:xfrm>
          <a:off x="7676182" y="4122664"/>
          <a:ext cx="1442169" cy="43968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Haggai</a:t>
          </a:r>
        </a:p>
      </dsp:txBody>
      <dsp:txXfrm>
        <a:off x="7676182" y="4122664"/>
        <a:ext cx="1442169" cy="439685"/>
      </dsp:txXfrm>
    </dsp:sp>
    <dsp:sp modelId="{4F84657A-2E06-4AD4-B7E8-9B9302F4AC69}">
      <dsp:nvSpPr>
        <dsp:cNvPr id="0" name=""/>
        <dsp:cNvSpPr/>
      </dsp:nvSpPr>
      <dsp:spPr>
        <a:xfrm>
          <a:off x="7676182" y="4672272"/>
          <a:ext cx="1442169" cy="43968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Maleachi</a:t>
          </a:r>
        </a:p>
      </dsp:txBody>
      <dsp:txXfrm>
        <a:off x="7676182" y="4672272"/>
        <a:ext cx="1442169" cy="4396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28296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40365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93206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72786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5898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67264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04741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71770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22896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4014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9486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06245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jpe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2E62931-8EB4-42BB-BAAB-D8757BE6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75595" y="607220"/>
            <a:ext cx="3738610" cy="263090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Inleiding Profeten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775595" y="3393370"/>
            <a:ext cx="3738610" cy="1714408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72" r="-2" b="-2"/>
          <a:stretch>
            <a:fillRect/>
          </a:stretch>
        </p:blipFill>
        <p:spPr bwMode="auto">
          <a:xfrm>
            <a:off x="20" y="10"/>
            <a:ext cx="4504114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3464937"/>
              </p:ext>
            </p:extLst>
          </p:nvPr>
        </p:nvGraphicFramePr>
        <p:xfrm>
          <a:off x="179512" y="1489348"/>
          <a:ext cx="8712968" cy="360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1224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571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2242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5"/>
            <a:ext cx="9145588" cy="569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944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graphicFrame>
        <p:nvGraphicFramePr>
          <p:cNvPr id="6" name="Tijdelijke aanduiding voor inhou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3923967"/>
              </p:ext>
            </p:extLst>
          </p:nvPr>
        </p:nvGraphicFramePr>
        <p:xfrm>
          <a:off x="0" y="481236"/>
          <a:ext cx="91440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1664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3307" y="1642753"/>
            <a:ext cx="11303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085" y="1614178"/>
            <a:ext cx="120332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4867" y="1642752"/>
            <a:ext cx="1138237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1262" y="1642753"/>
            <a:ext cx="1198563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652500"/>
            <a:ext cx="118427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652501"/>
            <a:ext cx="1243013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472" y="3658975"/>
            <a:ext cx="131762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658976"/>
            <a:ext cx="1163637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658977"/>
            <a:ext cx="1169987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 descr="bol.com | Bijbel in Gewone Taal, Nederlands Bijbelgenootschap |  9789089120410 | Boeke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776" y="1610097"/>
            <a:ext cx="1243013" cy="1832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9254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108</TotalTime>
  <Words>41</Words>
  <Application>Microsoft Office PowerPoint</Application>
  <PresentationFormat>Diavoorstelling (16:10)</PresentationFormat>
  <Paragraphs>23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2013 - 2022 Thema</vt:lpstr>
      <vt:lpstr>Inleiding Profeten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42</cp:revision>
  <dcterms:created xsi:type="dcterms:W3CDTF">2019-09-04T13:46:42Z</dcterms:created>
  <dcterms:modified xsi:type="dcterms:W3CDTF">2025-10-13T12:35:23Z</dcterms:modified>
</cp:coreProperties>
</file>